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6"/>
  </p:notesMasterIdLst>
  <p:handoutMasterIdLst>
    <p:handoutMasterId r:id="rId87"/>
  </p:handoutMasterIdLst>
  <p:sldIdLst>
    <p:sldId id="258" r:id="rId5"/>
    <p:sldId id="295" r:id="rId6"/>
    <p:sldId id="364" r:id="rId7"/>
    <p:sldId id="442" r:id="rId8"/>
    <p:sldId id="443" r:id="rId9"/>
    <p:sldId id="464" r:id="rId10"/>
    <p:sldId id="447" r:id="rId11"/>
    <p:sldId id="446" r:id="rId12"/>
    <p:sldId id="462" r:id="rId13"/>
    <p:sldId id="448" r:id="rId14"/>
    <p:sldId id="449" r:id="rId15"/>
    <p:sldId id="451" r:id="rId16"/>
    <p:sldId id="476" r:id="rId17"/>
    <p:sldId id="465" r:id="rId18"/>
    <p:sldId id="470" r:id="rId19"/>
    <p:sldId id="474" r:id="rId20"/>
    <p:sldId id="471" r:id="rId21"/>
    <p:sldId id="472" r:id="rId22"/>
    <p:sldId id="456" r:id="rId23"/>
    <p:sldId id="458" r:id="rId24"/>
    <p:sldId id="459" r:id="rId25"/>
    <p:sldId id="467" r:id="rId26"/>
    <p:sldId id="468" r:id="rId27"/>
    <p:sldId id="469" r:id="rId28"/>
    <p:sldId id="475" r:id="rId29"/>
    <p:sldId id="481" r:id="rId30"/>
    <p:sldId id="479" r:id="rId31"/>
    <p:sldId id="477" r:id="rId32"/>
    <p:sldId id="482" r:id="rId33"/>
    <p:sldId id="483" r:id="rId34"/>
    <p:sldId id="484" r:id="rId35"/>
    <p:sldId id="485" r:id="rId36"/>
    <p:sldId id="486" r:id="rId37"/>
    <p:sldId id="487" r:id="rId38"/>
    <p:sldId id="488" r:id="rId39"/>
    <p:sldId id="490" r:id="rId40"/>
    <p:sldId id="491" r:id="rId41"/>
    <p:sldId id="493" r:id="rId42"/>
    <p:sldId id="489" r:id="rId43"/>
    <p:sldId id="492" r:id="rId44"/>
    <p:sldId id="495" r:id="rId45"/>
    <p:sldId id="496" r:id="rId46"/>
    <p:sldId id="498" r:id="rId47"/>
    <p:sldId id="499" r:id="rId48"/>
    <p:sldId id="500" r:id="rId49"/>
    <p:sldId id="502" r:id="rId50"/>
    <p:sldId id="503" r:id="rId51"/>
    <p:sldId id="515" r:id="rId52"/>
    <p:sldId id="516" r:id="rId53"/>
    <p:sldId id="505" r:id="rId54"/>
    <p:sldId id="506" r:id="rId55"/>
    <p:sldId id="508" r:id="rId56"/>
    <p:sldId id="509" r:id="rId57"/>
    <p:sldId id="507" r:id="rId58"/>
    <p:sldId id="510" r:id="rId59"/>
    <p:sldId id="501" r:id="rId60"/>
    <p:sldId id="504" r:id="rId61"/>
    <p:sldId id="511" r:id="rId62"/>
    <p:sldId id="512" r:id="rId63"/>
    <p:sldId id="513" r:id="rId64"/>
    <p:sldId id="514" r:id="rId65"/>
    <p:sldId id="517" r:id="rId66"/>
    <p:sldId id="518" r:id="rId67"/>
    <p:sldId id="519" r:id="rId68"/>
    <p:sldId id="520" r:id="rId69"/>
    <p:sldId id="521" r:id="rId70"/>
    <p:sldId id="522" r:id="rId71"/>
    <p:sldId id="523" r:id="rId72"/>
    <p:sldId id="524" r:id="rId73"/>
    <p:sldId id="525" r:id="rId74"/>
    <p:sldId id="526" r:id="rId75"/>
    <p:sldId id="529" r:id="rId76"/>
    <p:sldId id="530" r:id="rId77"/>
    <p:sldId id="527" r:id="rId78"/>
    <p:sldId id="528" r:id="rId79"/>
    <p:sldId id="531" r:id="rId80"/>
    <p:sldId id="532" r:id="rId81"/>
    <p:sldId id="533" r:id="rId82"/>
    <p:sldId id="441" r:id="rId83"/>
    <p:sldId id="304" r:id="rId84"/>
    <p:sldId id="284"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B5FE80-7A2B-96FF-6AC0-24BD2E887750}" name="DANOPOULOS Thodoris" initials="DT" userId="S::tdanopou@netcompany-intrasoft.com::3f958ead-7048-4bc7-91a4-bcee048a7e05" providerId="AD"/>
  <p188:author id="{F43B1FFA-133D-E1F1-977B-6591A2370130}" name="PAOURI Iro" initials="PI" userId="S::ipaouri@intrasoft-intl.com::dcb6b099-b768-40eb-b884-74d1924414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OPOULOS Thodoris" initials="DT" lastIdx="19" clrIdx="0">
    <p:extLst>
      <p:ext uri="{19B8F6BF-5375-455C-9EA6-DF929625EA0E}">
        <p15:presenceInfo xmlns:p15="http://schemas.microsoft.com/office/powerpoint/2012/main" userId="S::tdanopou@netcompany-intrasoft.com::3f958ead-7048-4bc7-91a4-bcee048a7e05" providerId="AD"/>
      </p:ext>
    </p:extLst>
  </p:cmAuthor>
  <p:cmAuthor id="2" name="ORALLO GARCIA Maria Teresa (TAXUD-EXT)" initials="MOG" lastIdx="10" clrIdx="1">
    <p:extLst>
      <p:ext uri="{19B8F6BF-5375-455C-9EA6-DF929625EA0E}">
        <p15:presenceInfo xmlns:p15="http://schemas.microsoft.com/office/powerpoint/2012/main" userId="ORALLO GARCIA Maria Teresa (TAXUD-EXT)" providerId="None"/>
      </p:ext>
    </p:extLst>
  </p:cmAuthor>
  <p:cmAuthor id="3" name="PAOURI Iro" initials="PI" lastIdx="2" clrIdx="2">
    <p:extLst>
      <p:ext uri="{19B8F6BF-5375-455C-9EA6-DF929625EA0E}">
        <p15:presenceInfo xmlns:p15="http://schemas.microsoft.com/office/powerpoint/2012/main" userId="S::ipaouri@netcompany-intrasoft.com::dcb6b099-b768-40eb-b884-74d1924414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6B1"/>
    <a:srgbClr val="035DC1"/>
    <a:srgbClr val="000000"/>
    <a:srgbClr val="E8F3FC"/>
    <a:srgbClr val="004494"/>
    <a:srgbClr val="024EA2"/>
    <a:srgbClr val="024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1D8979-5102-4EBE-841F-DF2F3F74964F}" v="1" dt="2022-04-29T11:16:53.121"/>
    <p1510:client id="{DA449FA8-8D41-4811-AC8B-2B67B3B41C7D}" v="23" dt="2022-04-28T15:33:24.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95677" autoAdjust="0"/>
  </p:normalViewPr>
  <p:slideViewPr>
    <p:cSldViewPr snapToGrid="0">
      <p:cViewPr varScale="1">
        <p:scale>
          <a:sx n="82" d="100"/>
          <a:sy n="82" d="100"/>
        </p:scale>
        <p:origin x="811" y="58"/>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95" Type="http://schemas.microsoft.com/office/2018/10/relationships/authors" Targe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9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OPOULOS Thodoris" userId="3f958ead-7048-4bc7-91a4-bcee048a7e05" providerId="ADAL" clId="{150322EE-C28F-40B9-88E0-5A667B5DD625}"/>
    <pc:docChg chg="modSld">
      <pc:chgData name="DANOPOULOS Thodoris" userId="3f958ead-7048-4bc7-91a4-bcee048a7e05" providerId="ADAL" clId="{150322EE-C28F-40B9-88E0-5A667B5DD625}" dt="2022-04-13T08:31:34.317" v="5"/>
      <pc:docMkLst>
        <pc:docMk/>
      </pc:docMkLst>
      <pc:sldChg chg="modSp modCm">
        <pc:chgData name="DANOPOULOS Thodoris" userId="3f958ead-7048-4bc7-91a4-bcee048a7e05" providerId="ADAL" clId="{150322EE-C28F-40B9-88E0-5A667B5DD625}" dt="2022-04-13T08:31:34.317" v="5"/>
        <pc:sldMkLst>
          <pc:docMk/>
          <pc:sldMk cId="3873836405" sldId="364"/>
        </pc:sldMkLst>
        <pc:spChg chg="mod">
          <ac:chgData name="DANOPOULOS Thodoris" userId="3f958ead-7048-4bc7-91a4-bcee048a7e05" providerId="ADAL" clId="{150322EE-C28F-40B9-88E0-5A667B5DD625}" dt="2022-04-13T08:31:22.909" v="4"/>
          <ac:spMkLst>
            <pc:docMk/>
            <pc:sldMk cId="3873836405" sldId="364"/>
            <ac:spMk id="5" creationId="{91EED0D2-C86D-48FD-BD57-C841CAA18779}"/>
          </ac:spMkLst>
        </pc:spChg>
      </pc:sldChg>
      <pc:sldChg chg="modSp">
        <pc:chgData name="DANOPOULOS Thodoris" userId="3f958ead-7048-4bc7-91a4-bcee048a7e05" providerId="ADAL" clId="{150322EE-C28F-40B9-88E0-5A667B5DD625}" dt="2022-04-13T08:31:22.909" v="4"/>
        <pc:sldMkLst>
          <pc:docMk/>
          <pc:sldMk cId="1720892025" sldId="443"/>
        </pc:sldMkLst>
        <pc:spChg chg="mod">
          <ac:chgData name="DANOPOULOS Thodoris" userId="3f958ead-7048-4bc7-91a4-bcee048a7e05" providerId="ADAL" clId="{150322EE-C28F-40B9-88E0-5A667B5DD625}" dt="2022-04-13T08:31:22.909" v="4"/>
          <ac:spMkLst>
            <pc:docMk/>
            <pc:sldMk cId="1720892025" sldId="443"/>
            <ac:spMk id="5" creationId="{91EED0D2-C86D-48FD-BD57-C841CAA18779}"/>
          </ac:spMkLst>
        </pc:spChg>
      </pc:sldChg>
      <pc:sldChg chg="modSp">
        <pc:chgData name="DANOPOULOS Thodoris" userId="3f958ead-7048-4bc7-91a4-bcee048a7e05" providerId="ADAL" clId="{150322EE-C28F-40B9-88E0-5A667B5DD625}" dt="2022-04-13T08:31:22.909" v="4"/>
        <pc:sldMkLst>
          <pc:docMk/>
          <pc:sldMk cId="3358148956" sldId="476"/>
        </pc:sldMkLst>
        <pc:spChg chg="mod">
          <ac:chgData name="DANOPOULOS Thodoris" userId="3f958ead-7048-4bc7-91a4-bcee048a7e05" providerId="ADAL" clId="{150322EE-C28F-40B9-88E0-5A667B5DD625}" dt="2022-04-13T08:31:22.909" v="4"/>
          <ac:spMkLst>
            <pc:docMk/>
            <pc:sldMk cId="3358148956" sldId="476"/>
            <ac:spMk id="5" creationId="{91EED0D2-C86D-48FD-BD57-C841CAA18779}"/>
          </ac:spMkLst>
        </pc:spChg>
      </pc:sldChg>
      <pc:sldChg chg="modSp">
        <pc:chgData name="DANOPOULOS Thodoris" userId="3f958ead-7048-4bc7-91a4-bcee048a7e05" providerId="ADAL" clId="{150322EE-C28F-40B9-88E0-5A667B5DD625}" dt="2022-04-13T08:31:22.909" v="4"/>
        <pc:sldMkLst>
          <pc:docMk/>
          <pc:sldMk cId="2321706622" sldId="477"/>
        </pc:sldMkLst>
        <pc:spChg chg="mod">
          <ac:chgData name="DANOPOULOS Thodoris" userId="3f958ead-7048-4bc7-91a4-bcee048a7e05" providerId="ADAL" clId="{150322EE-C28F-40B9-88E0-5A667B5DD625}" dt="2022-04-13T08:31:22.909" v="4"/>
          <ac:spMkLst>
            <pc:docMk/>
            <pc:sldMk cId="2321706622" sldId="477"/>
            <ac:spMk id="5" creationId="{91EED0D2-C86D-48FD-BD57-C841CAA18779}"/>
          </ac:spMkLst>
        </pc:spChg>
      </pc:sldChg>
      <pc:sldChg chg="modSp">
        <pc:chgData name="DANOPOULOS Thodoris" userId="3f958ead-7048-4bc7-91a4-bcee048a7e05" providerId="ADAL" clId="{150322EE-C28F-40B9-88E0-5A667B5DD625}" dt="2022-04-13T08:31:22.909" v="4"/>
        <pc:sldMkLst>
          <pc:docMk/>
          <pc:sldMk cId="208380471" sldId="479"/>
        </pc:sldMkLst>
        <pc:spChg chg="mod">
          <ac:chgData name="DANOPOULOS Thodoris" userId="3f958ead-7048-4bc7-91a4-bcee048a7e05" providerId="ADAL" clId="{150322EE-C28F-40B9-88E0-5A667B5DD625}" dt="2022-04-13T08:31:22.909" v="4"/>
          <ac:spMkLst>
            <pc:docMk/>
            <pc:sldMk cId="208380471" sldId="479"/>
            <ac:spMk id="5" creationId="{91EED0D2-C86D-48FD-BD57-C841CAA18779}"/>
          </ac:spMkLst>
        </pc:spChg>
      </pc:sldChg>
      <pc:sldChg chg="modSp">
        <pc:chgData name="DANOPOULOS Thodoris" userId="3f958ead-7048-4bc7-91a4-bcee048a7e05" providerId="ADAL" clId="{150322EE-C28F-40B9-88E0-5A667B5DD625}" dt="2022-04-13T08:31:22.909" v="4"/>
        <pc:sldMkLst>
          <pc:docMk/>
          <pc:sldMk cId="1107555888" sldId="487"/>
        </pc:sldMkLst>
        <pc:spChg chg="mod">
          <ac:chgData name="DANOPOULOS Thodoris" userId="3f958ead-7048-4bc7-91a4-bcee048a7e05" providerId="ADAL" clId="{150322EE-C28F-40B9-88E0-5A667B5DD625}" dt="2022-04-13T08:31:22.909" v="4"/>
          <ac:spMkLst>
            <pc:docMk/>
            <pc:sldMk cId="1107555888" sldId="487"/>
            <ac:spMk id="5" creationId="{91EED0D2-C86D-48FD-BD57-C841CAA18779}"/>
          </ac:spMkLst>
        </pc:spChg>
      </pc:sldChg>
      <pc:sldChg chg="modSp">
        <pc:chgData name="DANOPOULOS Thodoris" userId="3f958ead-7048-4bc7-91a4-bcee048a7e05" providerId="ADAL" clId="{150322EE-C28F-40B9-88E0-5A667B5DD625}" dt="2022-04-13T08:31:22.909" v="4"/>
        <pc:sldMkLst>
          <pc:docMk/>
          <pc:sldMk cId="2215618273" sldId="488"/>
        </pc:sldMkLst>
        <pc:spChg chg="mod">
          <ac:chgData name="DANOPOULOS Thodoris" userId="3f958ead-7048-4bc7-91a4-bcee048a7e05" providerId="ADAL" clId="{150322EE-C28F-40B9-88E0-5A667B5DD625}" dt="2022-04-13T08:31:22.909" v="4"/>
          <ac:spMkLst>
            <pc:docMk/>
            <pc:sldMk cId="2215618273" sldId="488"/>
            <ac:spMk id="5" creationId="{91EED0D2-C86D-48FD-BD57-C841CAA18779}"/>
          </ac:spMkLst>
        </pc:spChg>
      </pc:sldChg>
      <pc:sldChg chg="modSp">
        <pc:chgData name="DANOPOULOS Thodoris" userId="3f958ead-7048-4bc7-91a4-bcee048a7e05" providerId="ADAL" clId="{150322EE-C28F-40B9-88E0-5A667B5DD625}" dt="2022-04-13T08:31:22.909" v="4"/>
        <pc:sldMkLst>
          <pc:docMk/>
          <pc:sldMk cId="3667678531" sldId="489"/>
        </pc:sldMkLst>
        <pc:spChg chg="mod">
          <ac:chgData name="DANOPOULOS Thodoris" userId="3f958ead-7048-4bc7-91a4-bcee048a7e05" providerId="ADAL" clId="{150322EE-C28F-40B9-88E0-5A667B5DD625}" dt="2022-04-13T08:31:22.909" v="4"/>
          <ac:spMkLst>
            <pc:docMk/>
            <pc:sldMk cId="3667678531" sldId="489"/>
            <ac:spMk id="5" creationId="{91EED0D2-C86D-48FD-BD57-C841CAA18779}"/>
          </ac:spMkLst>
        </pc:spChg>
      </pc:sldChg>
      <pc:sldChg chg="modSp">
        <pc:chgData name="DANOPOULOS Thodoris" userId="3f958ead-7048-4bc7-91a4-bcee048a7e05" providerId="ADAL" clId="{150322EE-C28F-40B9-88E0-5A667B5DD625}" dt="2022-04-13T08:31:22.909" v="4"/>
        <pc:sldMkLst>
          <pc:docMk/>
          <pc:sldMk cId="3772373637" sldId="490"/>
        </pc:sldMkLst>
        <pc:spChg chg="mod">
          <ac:chgData name="DANOPOULOS Thodoris" userId="3f958ead-7048-4bc7-91a4-bcee048a7e05" providerId="ADAL" clId="{150322EE-C28F-40B9-88E0-5A667B5DD625}" dt="2022-04-13T08:31:22.909" v="4"/>
          <ac:spMkLst>
            <pc:docMk/>
            <pc:sldMk cId="3772373637" sldId="490"/>
            <ac:spMk id="5" creationId="{91EED0D2-C86D-48FD-BD57-C841CAA18779}"/>
          </ac:spMkLst>
        </pc:spChg>
      </pc:sldChg>
      <pc:sldChg chg="modSp">
        <pc:chgData name="DANOPOULOS Thodoris" userId="3f958ead-7048-4bc7-91a4-bcee048a7e05" providerId="ADAL" clId="{150322EE-C28F-40B9-88E0-5A667B5DD625}" dt="2022-04-13T08:31:22.909" v="4"/>
        <pc:sldMkLst>
          <pc:docMk/>
          <pc:sldMk cId="1365931877" sldId="491"/>
        </pc:sldMkLst>
        <pc:spChg chg="mod">
          <ac:chgData name="DANOPOULOS Thodoris" userId="3f958ead-7048-4bc7-91a4-bcee048a7e05" providerId="ADAL" clId="{150322EE-C28F-40B9-88E0-5A667B5DD625}" dt="2022-04-13T08:31:22.909" v="4"/>
          <ac:spMkLst>
            <pc:docMk/>
            <pc:sldMk cId="1365931877" sldId="491"/>
            <ac:spMk id="5" creationId="{91EED0D2-C86D-48FD-BD57-C841CAA18779}"/>
          </ac:spMkLst>
        </pc:spChg>
      </pc:sldChg>
      <pc:sldChg chg="modSp">
        <pc:chgData name="DANOPOULOS Thodoris" userId="3f958ead-7048-4bc7-91a4-bcee048a7e05" providerId="ADAL" clId="{150322EE-C28F-40B9-88E0-5A667B5DD625}" dt="2022-04-13T08:31:22.909" v="4"/>
        <pc:sldMkLst>
          <pc:docMk/>
          <pc:sldMk cId="1943885620" sldId="492"/>
        </pc:sldMkLst>
        <pc:spChg chg="mod">
          <ac:chgData name="DANOPOULOS Thodoris" userId="3f958ead-7048-4bc7-91a4-bcee048a7e05" providerId="ADAL" clId="{150322EE-C28F-40B9-88E0-5A667B5DD625}" dt="2022-04-13T08:31:22.909" v="4"/>
          <ac:spMkLst>
            <pc:docMk/>
            <pc:sldMk cId="1943885620" sldId="492"/>
            <ac:spMk id="5" creationId="{91EED0D2-C86D-48FD-BD57-C841CAA18779}"/>
          </ac:spMkLst>
        </pc:spChg>
      </pc:sldChg>
      <pc:sldChg chg="modSp">
        <pc:chgData name="DANOPOULOS Thodoris" userId="3f958ead-7048-4bc7-91a4-bcee048a7e05" providerId="ADAL" clId="{150322EE-C28F-40B9-88E0-5A667B5DD625}" dt="2022-04-13T08:31:22.909" v="4"/>
        <pc:sldMkLst>
          <pc:docMk/>
          <pc:sldMk cId="3628579651" sldId="493"/>
        </pc:sldMkLst>
        <pc:spChg chg="mod">
          <ac:chgData name="DANOPOULOS Thodoris" userId="3f958ead-7048-4bc7-91a4-bcee048a7e05" providerId="ADAL" clId="{150322EE-C28F-40B9-88E0-5A667B5DD625}" dt="2022-04-13T08:31:22.909" v="4"/>
          <ac:spMkLst>
            <pc:docMk/>
            <pc:sldMk cId="3628579651" sldId="493"/>
            <ac:spMk id="5" creationId="{91EED0D2-C86D-48FD-BD57-C841CAA18779}"/>
          </ac:spMkLst>
        </pc:spChg>
      </pc:sldChg>
      <pc:sldChg chg="modSp">
        <pc:chgData name="DANOPOULOS Thodoris" userId="3f958ead-7048-4bc7-91a4-bcee048a7e05" providerId="ADAL" clId="{150322EE-C28F-40B9-88E0-5A667B5DD625}" dt="2022-04-13T08:31:22.909" v="4"/>
        <pc:sldMkLst>
          <pc:docMk/>
          <pc:sldMk cId="3447756007" sldId="495"/>
        </pc:sldMkLst>
        <pc:spChg chg="mod">
          <ac:chgData name="DANOPOULOS Thodoris" userId="3f958ead-7048-4bc7-91a4-bcee048a7e05" providerId="ADAL" clId="{150322EE-C28F-40B9-88E0-5A667B5DD625}" dt="2022-04-13T08:31:22.909" v="4"/>
          <ac:spMkLst>
            <pc:docMk/>
            <pc:sldMk cId="3447756007" sldId="495"/>
            <ac:spMk id="5" creationId="{91EED0D2-C86D-48FD-BD57-C841CAA18779}"/>
          </ac:spMkLst>
        </pc:spChg>
        <pc:spChg chg="mod">
          <ac:chgData name="DANOPOULOS Thodoris" userId="3f958ead-7048-4bc7-91a4-bcee048a7e05" providerId="ADAL" clId="{150322EE-C28F-40B9-88E0-5A667B5DD625}" dt="2022-04-13T08:31:22.909" v="4"/>
          <ac:spMkLst>
            <pc:docMk/>
            <pc:sldMk cId="3447756007" sldId="495"/>
            <ac:spMk id="7" creationId="{A76A40AA-203F-46DB-9354-A7751213A5A4}"/>
          </ac:spMkLst>
        </pc:spChg>
      </pc:sldChg>
      <pc:sldChg chg="modSp">
        <pc:chgData name="DANOPOULOS Thodoris" userId="3f958ead-7048-4bc7-91a4-bcee048a7e05" providerId="ADAL" clId="{150322EE-C28F-40B9-88E0-5A667B5DD625}" dt="2022-04-13T08:31:22.909" v="4"/>
        <pc:sldMkLst>
          <pc:docMk/>
          <pc:sldMk cId="323391162" sldId="496"/>
        </pc:sldMkLst>
        <pc:spChg chg="mod">
          <ac:chgData name="DANOPOULOS Thodoris" userId="3f958ead-7048-4bc7-91a4-bcee048a7e05" providerId="ADAL" clId="{150322EE-C28F-40B9-88E0-5A667B5DD625}" dt="2022-04-13T08:31:22.909" v="4"/>
          <ac:spMkLst>
            <pc:docMk/>
            <pc:sldMk cId="323391162" sldId="496"/>
            <ac:spMk id="5" creationId="{91EED0D2-C86D-48FD-BD57-C841CAA18779}"/>
          </ac:spMkLst>
        </pc:spChg>
      </pc:sldChg>
      <pc:sldChg chg="modSp">
        <pc:chgData name="DANOPOULOS Thodoris" userId="3f958ead-7048-4bc7-91a4-bcee048a7e05" providerId="ADAL" clId="{150322EE-C28F-40B9-88E0-5A667B5DD625}" dt="2022-04-13T08:31:22.909" v="4"/>
        <pc:sldMkLst>
          <pc:docMk/>
          <pc:sldMk cId="207941887" sldId="507"/>
        </pc:sldMkLst>
        <pc:spChg chg="mod">
          <ac:chgData name="DANOPOULOS Thodoris" userId="3f958ead-7048-4bc7-91a4-bcee048a7e05" providerId="ADAL" clId="{150322EE-C28F-40B9-88E0-5A667B5DD625}" dt="2022-04-13T08:31:22.909" v="4"/>
          <ac:spMkLst>
            <pc:docMk/>
            <pc:sldMk cId="207941887" sldId="507"/>
            <ac:spMk id="5" creationId="{91EED0D2-C86D-48FD-BD57-C841CAA18779}"/>
          </ac:spMkLst>
        </pc:spChg>
      </pc:sldChg>
      <pc:sldChg chg="modSp">
        <pc:chgData name="DANOPOULOS Thodoris" userId="3f958ead-7048-4bc7-91a4-bcee048a7e05" providerId="ADAL" clId="{150322EE-C28F-40B9-88E0-5A667B5DD625}" dt="2022-04-13T08:31:22.909" v="4"/>
        <pc:sldMkLst>
          <pc:docMk/>
          <pc:sldMk cId="2226115206" sldId="509"/>
        </pc:sldMkLst>
        <pc:spChg chg="mod">
          <ac:chgData name="DANOPOULOS Thodoris" userId="3f958ead-7048-4bc7-91a4-bcee048a7e05" providerId="ADAL" clId="{150322EE-C28F-40B9-88E0-5A667B5DD625}" dt="2022-04-13T08:31:22.909" v="4"/>
          <ac:spMkLst>
            <pc:docMk/>
            <pc:sldMk cId="2226115206" sldId="509"/>
            <ac:spMk id="5" creationId="{91EED0D2-C86D-48FD-BD57-C841CAA18779}"/>
          </ac:spMkLst>
        </pc:spChg>
      </pc:sldChg>
      <pc:sldChg chg="modSp">
        <pc:chgData name="DANOPOULOS Thodoris" userId="3f958ead-7048-4bc7-91a4-bcee048a7e05" providerId="ADAL" clId="{150322EE-C28F-40B9-88E0-5A667B5DD625}" dt="2022-04-13T08:31:22.909" v="4"/>
        <pc:sldMkLst>
          <pc:docMk/>
          <pc:sldMk cId="420107881" sldId="510"/>
        </pc:sldMkLst>
        <pc:spChg chg="mod">
          <ac:chgData name="DANOPOULOS Thodoris" userId="3f958ead-7048-4bc7-91a4-bcee048a7e05" providerId="ADAL" clId="{150322EE-C28F-40B9-88E0-5A667B5DD625}" dt="2022-04-13T08:31:22.909" v="4"/>
          <ac:spMkLst>
            <pc:docMk/>
            <pc:sldMk cId="420107881" sldId="510"/>
            <ac:spMk id="5" creationId="{91EED0D2-C86D-48FD-BD57-C841CAA18779}"/>
          </ac:spMkLst>
        </pc:spChg>
      </pc:sldChg>
      <pc:sldChg chg="modSp">
        <pc:chgData name="DANOPOULOS Thodoris" userId="3f958ead-7048-4bc7-91a4-bcee048a7e05" providerId="ADAL" clId="{150322EE-C28F-40B9-88E0-5A667B5DD625}" dt="2022-04-13T08:31:22.909" v="4"/>
        <pc:sldMkLst>
          <pc:docMk/>
          <pc:sldMk cId="1236543270" sldId="511"/>
        </pc:sldMkLst>
        <pc:spChg chg="mod">
          <ac:chgData name="DANOPOULOS Thodoris" userId="3f958ead-7048-4bc7-91a4-bcee048a7e05" providerId="ADAL" clId="{150322EE-C28F-40B9-88E0-5A667B5DD625}" dt="2022-04-13T08:31:22.909" v="4"/>
          <ac:spMkLst>
            <pc:docMk/>
            <pc:sldMk cId="1236543270" sldId="511"/>
            <ac:spMk id="5" creationId="{91EED0D2-C86D-48FD-BD57-C841CAA18779}"/>
          </ac:spMkLst>
        </pc:spChg>
      </pc:sldChg>
      <pc:sldChg chg="modSp">
        <pc:chgData name="DANOPOULOS Thodoris" userId="3f958ead-7048-4bc7-91a4-bcee048a7e05" providerId="ADAL" clId="{150322EE-C28F-40B9-88E0-5A667B5DD625}" dt="2022-04-13T08:31:22.909" v="4"/>
        <pc:sldMkLst>
          <pc:docMk/>
          <pc:sldMk cId="26137823" sldId="514"/>
        </pc:sldMkLst>
        <pc:spChg chg="mod">
          <ac:chgData name="DANOPOULOS Thodoris" userId="3f958ead-7048-4bc7-91a4-bcee048a7e05" providerId="ADAL" clId="{150322EE-C28F-40B9-88E0-5A667B5DD625}" dt="2022-04-13T08:31:22.909" v="4"/>
          <ac:spMkLst>
            <pc:docMk/>
            <pc:sldMk cId="26137823" sldId="514"/>
            <ac:spMk id="5" creationId="{91EED0D2-C86D-48FD-BD57-C841CAA18779}"/>
          </ac:spMkLst>
        </pc:spChg>
      </pc:sldChg>
      <pc:sldChg chg="modSp mod modCm">
        <pc:chgData name="DANOPOULOS Thodoris" userId="3f958ead-7048-4bc7-91a4-bcee048a7e05" providerId="ADAL" clId="{150322EE-C28F-40B9-88E0-5A667B5DD625}" dt="2022-04-13T08:31:22.909" v="4"/>
        <pc:sldMkLst>
          <pc:docMk/>
          <pc:sldMk cId="2533269906" sldId="518"/>
        </pc:sldMkLst>
        <pc:spChg chg="mod">
          <ac:chgData name="DANOPOULOS Thodoris" userId="3f958ead-7048-4bc7-91a4-bcee048a7e05" providerId="ADAL" clId="{150322EE-C28F-40B9-88E0-5A667B5DD625}" dt="2022-04-13T08:31:22.909" v="4"/>
          <ac:spMkLst>
            <pc:docMk/>
            <pc:sldMk cId="2533269906" sldId="518"/>
            <ac:spMk id="5" creationId="{91EED0D2-C86D-48FD-BD57-C841CAA18779}"/>
          </ac:spMkLst>
        </pc:spChg>
        <pc:spChg chg="mod">
          <ac:chgData name="DANOPOULOS Thodoris" userId="3f958ead-7048-4bc7-91a4-bcee048a7e05" providerId="ADAL" clId="{150322EE-C28F-40B9-88E0-5A667B5DD625}" dt="2022-04-13T08:31:22.909" v="4"/>
          <ac:spMkLst>
            <pc:docMk/>
            <pc:sldMk cId="2533269906" sldId="518"/>
            <ac:spMk id="6" creationId="{31A4B9FB-7A4B-42AA-915F-D54D50E29450}"/>
          </ac:spMkLst>
        </pc:spChg>
      </pc:sldChg>
      <pc:sldChg chg="modSp">
        <pc:chgData name="DANOPOULOS Thodoris" userId="3f958ead-7048-4bc7-91a4-bcee048a7e05" providerId="ADAL" clId="{150322EE-C28F-40B9-88E0-5A667B5DD625}" dt="2022-04-13T08:31:22.909" v="4"/>
        <pc:sldMkLst>
          <pc:docMk/>
          <pc:sldMk cId="1254808653" sldId="526"/>
        </pc:sldMkLst>
        <pc:spChg chg="mod">
          <ac:chgData name="DANOPOULOS Thodoris" userId="3f958ead-7048-4bc7-91a4-bcee048a7e05" providerId="ADAL" clId="{150322EE-C28F-40B9-88E0-5A667B5DD625}" dt="2022-04-13T08:31:22.909" v="4"/>
          <ac:spMkLst>
            <pc:docMk/>
            <pc:sldMk cId="1254808653" sldId="526"/>
            <ac:spMk id="5" creationId="{91EED0D2-C86D-48FD-BD57-C841CAA18779}"/>
          </ac:spMkLst>
        </pc:spChg>
      </pc:sldChg>
      <pc:sldChg chg="modSp">
        <pc:chgData name="DANOPOULOS Thodoris" userId="3f958ead-7048-4bc7-91a4-bcee048a7e05" providerId="ADAL" clId="{150322EE-C28F-40B9-88E0-5A667B5DD625}" dt="2022-04-13T08:31:22.909" v="4"/>
        <pc:sldMkLst>
          <pc:docMk/>
          <pc:sldMk cId="4160442235" sldId="527"/>
        </pc:sldMkLst>
        <pc:spChg chg="mod">
          <ac:chgData name="DANOPOULOS Thodoris" userId="3f958ead-7048-4bc7-91a4-bcee048a7e05" providerId="ADAL" clId="{150322EE-C28F-40B9-88E0-5A667B5DD625}" dt="2022-04-13T08:31:22.909" v="4"/>
          <ac:spMkLst>
            <pc:docMk/>
            <pc:sldMk cId="4160442235" sldId="527"/>
            <ac:spMk id="5" creationId="{91EED0D2-C86D-48FD-BD57-C841CAA18779}"/>
          </ac:spMkLst>
        </pc:spChg>
      </pc:sldChg>
      <pc:sldChg chg="modSp">
        <pc:chgData name="DANOPOULOS Thodoris" userId="3f958ead-7048-4bc7-91a4-bcee048a7e05" providerId="ADAL" clId="{150322EE-C28F-40B9-88E0-5A667B5DD625}" dt="2022-04-13T08:31:22.909" v="4"/>
        <pc:sldMkLst>
          <pc:docMk/>
          <pc:sldMk cId="3924389975" sldId="532"/>
        </pc:sldMkLst>
        <pc:spChg chg="mod">
          <ac:chgData name="DANOPOULOS Thodoris" userId="3f958ead-7048-4bc7-91a4-bcee048a7e05" providerId="ADAL" clId="{150322EE-C28F-40B9-88E0-5A667B5DD625}" dt="2022-04-13T08:31:22.909" v="4"/>
          <ac:spMkLst>
            <pc:docMk/>
            <pc:sldMk cId="3924389975" sldId="532"/>
            <ac:spMk id="5" creationId="{91EED0D2-C86D-48FD-BD57-C841CAA18779}"/>
          </ac:spMkLst>
        </pc:spChg>
        <pc:spChg chg="mod">
          <ac:chgData name="DANOPOULOS Thodoris" userId="3f958ead-7048-4bc7-91a4-bcee048a7e05" providerId="ADAL" clId="{150322EE-C28F-40B9-88E0-5A667B5DD625}" dt="2022-04-13T08:31:22.909" v="4"/>
          <ac:spMkLst>
            <pc:docMk/>
            <pc:sldMk cId="3924389975" sldId="532"/>
            <ac:spMk id="7" creationId="{A76A40AA-203F-46DB-9354-A7751213A5A4}"/>
          </ac:spMkLst>
        </pc:spChg>
      </pc:sldChg>
    </pc:docChg>
  </pc:docChgLst>
  <pc:docChgLst>
    <pc:chgData name="PAOURI Iro" userId="dcb6b099-b768-40eb-b884-74d192441430" providerId="ADAL" clId="{9F3BE561-7C13-4AA2-9FEE-91866B7E870A}"/>
    <pc:docChg chg="undo custSel modSld">
      <pc:chgData name="PAOURI Iro" userId="dcb6b099-b768-40eb-b884-74d192441430" providerId="ADAL" clId="{9F3BE561-7C13-4AA2-9FEE-91866B7E870A}" dt="2022-04-13T08:27:23.242" v="75"/>
      <pc:docMkLst>
        <pc:docMk/>
      </pc:docMkLst>
      <pc:sldChg chg="addCm">
        <pc:chgData name="PAOURI Iro" userId="dcb6b099-b768-40eb-b884-74d192441430" providerId="ADAL" clId="{9F3BE561-7C13-4AA2-9FEE-91866B7E870A}" dt="2022-04-13T08:27:23.242" v="75"/>
        <pc:sldMkLst>
          <pc:docMk/>
          <pc:sldMk cId="3873836405" sldId="364"/>
        </pc:sldMkLst>
      </pc:sldChg>
      <pc:sldChg chg="modSp mod">
        <pc:chgData name="PAOURI Iro" userId="dcb6b099-b768-40eb-b884-74d192441430" providerId="ADAL" clId="{9F3BE561-7C13-4AA2-9FEE-91866B7E870A}" dt="2022-04-13T08:17:14.097" v="3" actId="20577"/>
        <pc:sldMkLst>
          <pc:docMk/>
          <pc:sldMk cId="1720892025" sldId="443"/>
        </pc:sldMkLst>
        <pc:spChg chg="mod">
          <ac:chgData name="PAOURI Iro" userId="dcb6b099-b768-40eb-b884-74d192441430" providerId="ADAL" clId="{9F3BE561-7C13-4AA2-9FEE-91866B7E870A}" dt="2022-04-13T08:17:14.097" v="3" actId="20577"/>
          <ac:spMkLst>
            <pc:docMk/>
            <pc:sldMk cId="1720892025" sldId="443"/>
            <ac:spMk id="5" creationId="{91EED0D2-C86D-48FD-BD57-C841CAA18779}"/>
          </ac:spMkLst>
        </pc:spChg>
      </pc:sldChg>
      <pc:sldChg chg="modSp mod">
        <pc:chgData name="PAOURI Iro" userId="dcb6b099-b768-40eb-b884-74d192441430" providerId="ADAL" clId="{9F3BE561-7C13-4AA2-9FEE-91866B7E870A}" dt="2022-04-13T08:18:36.770" v="8" actId="14100"/>
        <pc:sldMkLst>
          <pc:docMk/>
          <pc:sldMk cId="4276832616" sldId="446"/>
        </pc:sldMkLst>
        <pc:spChg chg="mod">
          <ac:chgData name="PAOURI Iro" userId="dcb6b099-b768-40eb-b884-74d192441430" providerId="ADAL" clId="{9F3BE561-7C13-4AA2-9FEE-91866B7E870A}" dt="2022-04-13T08:18:36.770" v="8" actId="14100"/>
          <ac:spMkLst>
            <pc:docMk/>
            <pc:sldMk cId="4276832616" sldId="446"/>
            <ac:spMk id="5" creationId="{91EED0D2-C86D-48FD-BD57-C841CAA18779}"/>
          </ac:spMkLst>
        </pc:spChg>
      </pc:sldChg>
      <pc:sldChg chg="modSp mod">
        <pc:chgData name="PAOURI Iro" userId="dcb6b099-b768-40eb-b884-74d192441430" providerId="ADAL" clId="{9F3BE561-7C13-4AA2-9FEE-91866B7E870A}" dt="2022-04-13T08:18:48.075" v="9" actId="20577"/>
        <pc:sldMkLst>
          <pc:docMk/>
          <pc:sldMk cId="4242142907" sldId="462"/>
        </pc:sldMkLst>
        <pc:spChg chg="mod">
          <ac:chgData name="PAOURI Iro" userId="dcb6b099-b768-40eb-b884-74d192441430" providerId="ADAL" clId="{9F3BE561-7C13-4AA2-9FEE-91866B7E870A}" dt="2022-04-13T08:18:48.075" v="9" actId="20577"/>
          <ac:spMkLst>
            <pc:docMk/>
            <pc:sldMk cId="4242142907" sldId="462"/>
            <ac:spMk id="5" creationId="{91EED0D2-C86D-48FD-BD57-C841CAA18779}"/>
          </ac:spMkLst>
        </pc:spChg>
      </pc:sldChg>
      <pc:sldChg chg="modSp mod">
        <pc:chgData name="PAOURI Iro" userId="dcb6b099-b768-40eb-b884-74d192441430" providerId="ADAL" clId="{9F3BE561-7C13-4AA2-9FEE-91866B7E870A}" dt="2022-04-13T08:19:53.475" v="10" actId="20577"/>
        <pc:sldMkLst>
          <pc:docMk/>
          <pc:sldMk cId="4103118528" sldId="475"/>
        </pc:sldMkLst>
        <pc:spChg chg="mod">
          <ac:chgData name="PAOURI Iro" userId="dcb6b099-b768-40eb-b884-74d192441430" providerId="ADAL" clId="{9F3BE561-7C13-4AA2-9FEE-91866B7E870A}" dt="2022-04-13T08:19:53.475" v="10" actId="20577"/>
          <ac:spMkLst>
            <pc:docMk/>
            <pc:sldMk cId="4103118528" sldId="475"/>
            <ac:spMk id="5" creationId="{91EED0D2-C86D-48FD-BD57-C841CAA18779}"/>
          </ac:spMkLst>
        </pc:spChg>
      </pc:sldChg>
      <pc:sldChg chg="modSp mod">
        <pc:chgData name="PAOURI Iro" userId="dcb6b099-b768-40eb-b884-74d192441430" providerId="ADAL" clId="{9F3BE561-7C13-4AA2-9FEE-91866B7E870A}" dt="2022-04-13T08:21:20.389" v="12" actId="20577"/>
        <pc:sldMkLst>
          <pc:docMk/>
          <pc:sldMk cId="208380471" sldId="479"/>
        </pc:sldMkLst>
        <pc:spChg chg="mod">
          <ac:chgData name="PAOURI Iro" userId="dcb6b099-b768-40eb-b884-74d192441430" providerId="ADAL" clId="{9F3BE561-7C13-4AA2-9FEE-91866B7E870A}" dt="2022-04-13T08:21:20.389" v="12" actId="20577"/>
          <ac:spMkLst>
            <pc:docMk/>
            <pc:sldMk cId="208380471" sldId="479"/>
            <ac:spMk id="5" creationId="{91EED0D2-C86D-48FD-BD57-C841CAA18779}"/>
          </ac:spMkLst>
        </pc:spChg>
      </pc:sldChg>
      <pc:sldChg chg="modSp mod">
        <pc:chgData name="PAOURI Iro" userId="dcb6b099-b768-40eb-b884-74d192441430" providerId="ADAL" clId="{9F3BE561-7C13-4AA2-9FEE-91866B7E870A}" dt="2022-04-13T08:22:02.925" v="14" actId="33524"/>
        <pc:sldMkLst>
          <pc:docMk/>
          <pc:sldMk cId="1785699782" sldId="483"/>
        </pc:sldMkLst>
        <pc:spChg chg="mod">
          <ac:chgData name="PAOURI Iro" userId="dcb6b099-b768-40eb-b884-74d192441430" providerId="ADAL" clId="{9F3BE561-7C13-4AA2-9FEE-91866B7E870A}" dt="2022-04-13T08:22:02.925" v="14" actId="33524"/>
          <ac:spMkLst>
            <pc:docMk/>
            <pc:sldMk cId="1785699782" sldId="483"/>
            <ac:spMk id="6" creationId="{9947780B-8AC2-4627-B815-8BB2A7227BA5}"/>
          </ac:spMkLst>
        </pc:spChg>
      </pc:sldChg>
      <pc:sldChg chg="modSp mod">
        <pc:chgData name="PAOURI Iro" userId="dcb6b099-b768-40eb-b884-74d192441430" providerId="ADAL" clId="{9F3BE561-7C13-4AA2-9FEE-91866B7E870A}" dt="2022-04-13T08:22:20.761" v="23" actId="14100"/>
        <pc:sldMkLst>
          <pc:docMk/>
          <pc:sldMk cId="1107555888" sldId="487"/>
        </pc:sldMkLst>
        <pc:spChg chg="mod">
          <ac:chgData name="PAOURI Iro" userId="dcb6b099-b768-40eb-b884-74d192441430" providerId="ADAL" clId="{9F3BE561-7C13-4AA2-9FEE-91866B7E870A}" dt="2022-04-13T08:22:20.761" v="23" actId="14100"/>
          <ac:spMkLst>
            <pc:docMk/>
            <pc:sldMk cId="1107555888" sldId="487"/>
            <ac:spMk id="5" creationId="{91EED0D2-C86D-48FD-BD57-C841CAA18779}"/>
          </ac:spMkLst>
        </pc:spChg>
      </pc:sldChg>
      <pc:sldChg chg="modSp mod">
        <pc:chgData name="PAOURI Iro" userId="dcb6b099-b768-40eb-b884-74d192441430" providerId="ADAL" clId="{9F3BE561-7C13-4AA2-9FEE-91866B7E870A}" dt="2022-04-13T08:22:40.296" v="24" actId="20577"/>
        <pc:sldMkLst>
          <pc:docMk/>
          <pc:sldMk cId="3772373637" sldId="490"/>
        </pc:sldMkLst>
        <pc:spChg chg="mod">
          <ac:chgData name="PAOURI Iro" userId="dcb6b099-b768-40eb-b884-74d192441430" providerId="ADAL" clId="{9F3BE561-7C13-4AA2-9FEE-91866B7E870A}" dt="2022-04-13T08:22:40.296" v="24" actId="20577"/>
          <ac:spMkLst>
            <pc:docMk/>
            <pc:sldMk cId="3772373637" sldId="490"/>
            <ac:spMk id="5" creationId="{91EED0D2-C86D-48FD-BD57-C841CAA18779}"/>
          </ac:spMkLst>
        </pc:spChg>
      </pc:sldChg>
      <pc:sldChg chg="modSp">
        <pc:chgData name="PAOURI Iro" userId="dcb6b099-b768-40eb-b884-74d192441430" providerId="ADAL" clId="{9F3BE561-7C13-4AA2-9FEE-91866B7E870A}" dt="2022-04-13T08:23:41.302" v="26"/>
        <pc:sldMkLst>
          <pc:docMk/>
          <pc:sldMk cId="1785305000" sldId="505"/>
        </pc:sldMkLst>
        <pc:graphicFrameChg chg="mod">
          <ac:chgData name="PAOURI Iro" userId="dcb6b099-b768-40eb-b884-74d192441430" providerId="ADAL" clId="{9F3BE561-7C13-4AA2-9FEE-91866B7E870A}" dt="2022-04-13T08:23:38.679" v="25"/>
          <ac:graphicFrameMkLst>
            <pc:docMk/>
            <pc:sldMk cId="1785305000" sldId="505"/>
            <ac:graphicFrameMk id="3" creationId="{8E10BD10-E7CF-418E-9E01-53E80CDE572C}"/>
          </ac:graphicFrameMkLst>
        </pc:graphicFrameChg>
        <pc:graphicFrameChg chg="mod">
          <ac:chgData name="PAOURI Iro" userId="dcb6b099-b768-40eb-b884-74d192441430" providerId="ADAL" clId="{9F3BE561-7C13-4AA2-9FEE-91866B7E870A}" dt="2022-04-13T08:23:41.302" v="26"/>
          <ac:graphicFrameMkLst>
            <pc:docMk/>
            <pc:sldMk cId="1785305000" sldId="505"/>
            <ac:graphicFrameMk id="7" creationId="{AAA9A1F5-4F02-407D-8ABB-21BEA827BAFB}"/>
          </ac:graphicFrameMkLst>
        </pc:graphicFrameChg>
      </pc:sldChg>
      <pc:sldChg chg="addCm">
        <pc:chgData name="PAOURI Iro" userId="dcb6b099-b768-40eb-b884-74d192441430" providerId="ADAL" clId="{9F3BE561-7C13-4AA2-9FEE-91866B7E870A}" dt="2022-04-13T08:24:41.220" v="27"/>
        <pc:sldMkLst>
          <pc:docMk/>
          <pc:sldMk cId="2533269906" sldId="518"/>
        </pc:sldMkLst>
      </pc:sldChg>
      <pc:sldChg chg="modSp mod">
        <pc:chgData name="PAOURI Iro" userId="dcb6b099-b768-40eb-b884-74d192441430" providerId="ADAL" clId="{9F3BE561-7C13-4AA2-9FEE-91866B7E870A}" dt="2022-04-13T08:25:06.611" v="48" actId="20577"/>
        <pc:sldMkLst>
          <pc:docMk/>
          <pc:sldMk cId="1254808653" sldId="526"/>
        </pc:sldMkLst>
        <pc:spChg chg="mod">
          <ac:chgData name="PAOURI Iro" userId="dcb6b099-b768-40eb-b884-74d192441430" providerId="ADAL" clId="{9F3BE561-7C13-4AA2-9FEE-91866B7E870A}" dt="2022-04-13T08:25:06.611" v="48" actId="20577"/>
          <ac:spMkLst>
            <pc:docMk/>
            <pc:sldMk cId="1254808653" sldId="526"/>
            <ac:spMk id="5" creationId="{91EED0D2-C86D-48FD-BD57-C841CAA18779}"/>
          </ac:spMkLst>
        </pc:spChg>
      </pc:sldChg>
      <pc:sldChg chg="modSp mod">
        <pc:chgData name="PAOURI Iro" userId="dcb6b099-b768-40eb-b884-74d192441430" providerId="ADAL" clId="{9F3BE561-7C13-4AA2-9FEE-91866B7E870A}" dt="2022-04-13T08:25:55.437" v="74" actId="20577"/>
        <pc:sldMkLst>
          <pc:docMk/>
          <pc:sldMk cId="4160442235" sldId="527"/>
        </pc:sldMkLst>
        <pc:spChg chg="mod">
          <ac:chgData name="PAOURI Iro" userId="dcb6b099-b768-40eb-b884-74d192441430" providerId="ADAL" clId="{9F3BE561-7C13-4AA2-9FEE-91866B7E870A}" dt="2022-04-13T08:25:55.437" v="74" actId="20577"/>
          <ac:spMkLst>
            <pc:docMk/>
            <pc:sldMk cId="4160442235" sldId="527"/>
            <ac:spMk id="5" creationId="{91EED0D2-C86D-48FD-BD57-C841CAA18779}"/>
          </ac:spMkLst>
        </pc:spChg>
      </pc:sldChg>
    </pc:docChg>
  </pc:docChgLst>
  <pc:docChgLst>
    <pc:chgData name="DANOPOULOS Thodoris" userId="3f958ead-7048-4bc7-91a4-bcee048a7e05" providerId="ADAL" clId="{F721B1C7-42E3-4EFA-A257-EC69AB9F49D2}"/>
    <pc:docChg chg="undo custSel modSld">
      <pc:chgData name="DANOPOULOS Thodoris" userId="3f958ead-7048-4bc7-91a4-bcee048a7e05" providerId="ADAL" clId="{F721B1C7-42E3-4EFA-A257-EC69AB9F49D2}" dt="2022-04-29T11:36:34.197" v="5" actId="20577"/>
      <pc:docMkLst>
        <pc:docMk/>
      </pc:docMkLst>
      <pc:sldChg chg="modSp mod modCm">
        <pc:chgData name="DANOPOULOS Thodoris" userId="3f958ead-7048-4bc7-91a4-bcee048a7e05" providerId="ADAL" clId="{F721B1C7-42E3-4EFA-A257-EC69AB9F49D2}" dt="2022-04-29T11:36:34.197" v="5" actId="20577"/>
        <pc:sldMkLst>
          <pc:docMk/>
          <pc:sldMk cId="4276832616" sldId="446"/>
        </pc:sldMkLst>
        <pc:spChg chg="mod">
          <ac:chgData name="DANOPOULOS Thodoris" userId="3f958ead-7048-4bc7-91a4-bcee048a7e05" providerId="ADAL" clId="{F721B1C7-42E3-4EFA-A257-EC69AB9F49D2}" dt="2022-04-29T11:36:34.197" v="5" actId="20577"/>
          <ac:spMkLst>
            <pc:docMk/>
            <pc:sldMk cId="4276832616" sldId="446"/>
            <ac:spMk id="5" creationId="{91EED0D2-C86D-48FD-BD57-C841CAA18779}"/>
          </ac:spMkLst>
        </pc:spChg>
      </pc:sldChg>
      <pc:sldChg chg="addCm">
        <pc:chgData name="DANOPOULOS Thodoris" userId="3f958ead-7048-4bc7-91a4-bcee048a7e05" providerId="ADAL" clId="{F721B1C7-42E3-4EFA-A257-EC69AB9F49D2}" dt="2022-04-29T11:30:11.141" v="2" actId="1589"/>
        <pc:sldMkLst>
          <pc:docMk/>
          <pc:sldMk cId="3447756007" sldId="495"/>
        </pc:sldMkLst>
      </pc:sldChg>
    </pc:docChg>
  </pc:docChgLst>
  <pc:docChgLst>
    <pc:chgData name="DANOPOULOS Thodoris" userId="3f958ead-7048-4bc7-91a4-bcee048a7e05" providerId="ADAL" clId="{DA449FA8-8D41-4811-AC8B-2B67B3B41C7D}"/>
    <pc:docChg chg="undo custSel delSld modSld">
      <pc:chgData name="DANOPOULOS Thodoris" userId="3f958ead-7048-4bc7-91a4-bcee048a7e05" providerId="ADAL" clId="{DA449FA8-8D41-4811-AC8B-2B67B3B41C7D}" dt="2022-04-28T16:32:08.605" v="914" actId="1076"/>
      <pc:docMkLst>
        <pc:docMk/>
      </pc:docMkLst>
      <pc:sldChg chg="modSp mod">
        <pc:chgData name="DANOPOULOS Thodoris" userId="3f958ead-7048-4bc7-91a4-bcee048a7e05" providerId="ADAL" clId="{DA449FA8-8D41-4811-AC8B-2B67B3B41C7D}" dt="2022-04-28T11:41:08.317" v="2" actId="2711"/>
        <pc:sldMkLst>
          <pc:docMk/>
          <pc:sldMk cId="1121371840" sldId="258"/>
        </pc:sldMkLst>
        <pc:spChg chg="mod">
          <ac:chgData name="DANOPOULOS Thodoris" userId="3f958ead-7048-4bc7-91a4-bcee048a7e05" providerId="ADAL" clId="{DA449FA8-8D41-4811-AC8B-2B67B3B41C7D}" dt="2022-04-28T11:40:57.427" v="0" actId="2711"/>
          <ac:spMkLst>
            <pc:docMk/>
            <pc:sldMk cId="1121371840" sldId="258"/>
            <ac:spMk id="6" creationId="{00000000-0000-0000-0000-000000000000}"/>
          </ac:spMkLst>
        </pc:spChg>
        <pc:spChg chg="mod">
          <ac:chgData name="DANOPOULOS Thodoris" userId="3f958ead-7048-4bc7-91a4-bcee048a7e05" providerId="ADAL" clId="{DA449FA8-8D41-4811-AC8B-2B67B3B41C7D}" dt="2022-04-28T11:41:04.268" v="1" actId="2711"/>
          <ac:spMkLst>
            <pc:docMk/>
            <pc:sldMk cId="1121371840" sldId="258"/>
            <ac:spMk id="7" creationId="{00000000-0000-0000-0000-000000000000}"/>
          </ac:spMkLst>
        </pc:spChg>
        <pc:spChg chg="mod">
          <ac:chgData name="DANOPOULOS Thodoris" userId="3f958ead-7048-4bc7-91a4-bcee048a7e05" providerId="ADAL" clId="{DA449FA8-8D41-4811-AC8B-2B67B3B41C7D}" dt="2022-04-28T11:41:08.317" v="2" actId="2711"/>
          <ac:spMkLst>
            <pc:docMk/>
            <pc:sldMk cId="1121371840" sldId="258"/>
            <ac:spMk id="8" creationId="{00000000-0000-0000-0000-000000000000}"/>
          </ac:spMkLst>
        </pc:spChg>
      </pc:sldChg>
      <pc:sldChg chg="modSp mod">
        <pc:chgData name="DANOPOULOS Thodoris" userId="3f958ead-7048-4bc7-91a4-bcee048a7e05" providerId="ADAL" clId="{DA449FA8-8D41-4811-AC8B-2B67B3B41C7D}" dt="2022-04-28T11:51:04.355" v="85" actId="2711"/>
        <pc:sldMkLst>
          <pc:docMk/>
          <pc:sldMk cId="4273619315" sldId="284"/>
        </pc:sldMkLst>
        <pc:spChg chg="mod">
          <ac:chgData name="DANOPOULOS Thodoris" userId="3f958ead-7048-4bc7-91a4-bcee048a7e05" providerId="ADAL" clId="{DA449FA8-8D41-4811-AC8B-2B67B3B41C7D}" dt="2022-04-28T11:51:04.355" v="85" actId="2711"/>
          <ac:spMkLst>
            <pc:docMk/>
            <pc:sldMk cId="4273619315" sldId="284"/>
            <ac:spMk id="2" creationId="{00000000-0000-0000-0000-000000000000}"/>
          </ac:spMkLst>
        </pc:spChg>
      </pc:sldChg>
      <pc:sldChg chg="modSp mod">
        <pc:chgData name="DANOPOULOS Thodoris" userId="3f958ead-7048-4bc7-91a4-bcee048a7e05" providerId="ADAL" clId="{DA449FA8-8D41-4811-AC8B-2B67B3B41C7D}" dt="2022-04-28T15:39:17.023" v="729" actId="20577"/>
        <pc:sldMkLst>
          <pc:docMk/>
          <pc:sldMk cId="496073181" sldId="295"/>
        </pc:sldMkLst>
        <pc:spChg chg="mod">
          <ac:chgData name="DANOPOULOS Thodoris" userId="3f958ead-7048-4bc7-91a4-bcee048a7e05" providerId="ADAL" clId="{DA449FA8-8D41-4811-AC8B-2B67B3B41C7D}" dt="2022-04-28T11:41:15.541" v="3" actId="2711"/>
          <ac:spMkLst>
            <pc:docMk/>
            <pc:sldMk cId="496073181" sldId="295"/>
            <ac:spMk id="2" creationId="{00000000-0000-0000-0000-000000000000}"/>
          </ac:spMkLst>
        </pc:spChg>
        <pc:spChg chg="mod">
          <ac:chgData name="DANOPOULOS Thodoris" userId="3f958ead-7048-4bc7-91a4-bcee048a7e05" providerId="ADAL" clId="{DA449FA8-8D41-4811-AC8B-2B67B3B41C7D}" dt="2022-04-28T15:39:17.023" v="729" actId="20577"/>
          <ac:spMkLst>
            <pc:docMk/>
            <pc:sldMk cId="496073181" sldId="295"/>
            <ac:spMk id="8" creationId="{F1DD9A7A-71F3-4EA8-ADE4-7DBBE47D8B3A}"/>
          </ac:spMkLst>
        </pc:spChg>
      </pc:sldChg>
      <pc:sldChg chg="modSp mod">
        <pc:chgData name="DANOPOULOS Thodoris" userId="3f958ead-7048-4bc7-91a4-bcee048a7e05" providerId="ADAL" clId="{DA449FA8-8D41-4811-AC8B-2B67B3B41C7D}" dt="2022-04-28T16:00:54.026" v="804" actId="313"/>
        <pc:sldMkLst>
          <pc:docMk/>
          <pc:sldMk cId="3873836405" sldId="364"/>
        </pc:sldMkLst>
        <pc:spChg chg="mod">
          <ac:chgData name="DANOPOULOS Thodoris" userId="3f958ead-7048-4bc7-91a4-bcee048a7e05" providerId="ADAL" clId="{DA449FA8-8D41-4811-AC8B-2B67B3B41C7D}" dt="2022-04-28T11:41:22.880" v="4" actId="2711"/>
          <ac:spMkLst>
            <pc:docMk/>
            <pc:sldMk cId="3873836405" sldId="364"/>
            <ac:spMk id="2" creationId="{00000000-0000-0000-0000-000000000000}"/>
          </ac:spMkLst>
        </pc:spChg>
        <pc:spChg chg="mod">
          <ac:chgData name="DANOPOULOS Thodoris" userId="3f958ead-7048-4bc7-91a4-bcee048a7e05" providerId="ADAL" clId="{DA449FA8-8D41-4811-AC8B-2B67B3B41C7D}" dt="2022-04-28T16:00:54.026" v="804" actId="313"/>
          <ac:spMkLst>
            <pc:docMk/>
            <pc:sldMk cId="3873836405" sldId="364"/>
            <ac:spMk id="5" creationId="{91EED0D2-C86D-48FD-BD57-C841CAA18779}"/>
          </ac:spMkLst>
        </pc:spChg>
      </pc:sldChg>
      <pc:sldChg chg="addSp delSp modSp mod">
        <pc:chgData name="DANOPOULOS Thodoris" userId="3f958ead-7048-4bc7-91a4-bcee048a7e05" providerId="ADAL" clId="{DA449FA8-8D41-4811-AC8B-2B67B3B41C7D}" dt="2022-04-28T15:52:42.421" v="761" actId="478"/>
        <pc:sldMkLst>
          <pc:docMk/>
          <pc:sldMk cId="2637721636" sldId="441"/>
        </pc:sldMkLst>
        <pc:spChg chg="add del mod">
          <ac:chgData name="DANOPOULOS Thodoris" userId="3f958ead-7048-4bc7-91a4-bcee048a7e05" providerId="ADAL" clId="{DA449FA8-8D41-4811-AC8B-2B67B3B41C7D}" dt="2022-04-28T15:52:42.421" v="761" actId="478"/>
          <ac:spMkLst>
            <pc:docMk/>
            <pc:sldMk cId="2637721636" sldId="441"/>
            <ac:spMk id="2" creationId="{552D5A4C-6F03-4843-864D-281C533C97B1}"/>
          </ac:spMkLst>
        </pc:spChg>
        <pc:spChg chg="mod">
          <ac:chgData name="DANOPOULOS Thodoris" userId="3f958ead-7048-4bc7-91a4-bcee048a7e05" providerId="ADAL" clId="{DA449FA8-8D41-4811-AC8B-2B67B3B41C7D}" dt="2022-04-28T14:25:31.129" v="275" actId="14100"/>
          <ac:spMkLst>
            <pc:docMk/>
            <pc:sldMk cId="2637721636" sldId="441"/>
            <ac:spMk id="11" creationId="{2A8BAA0E-3699-4038-B2A2-A4D92B131C33}"/>
          </ac:spMkLst>
        </pc:spChg>
        <pc:spChg chg="mod">
          <ac:chgData name="DANOPOULOS Thodoris" userId="3f958ead-7048-4bc7-91a4-bcee048a7e05" providerId="ADAL" clId="{DA449FA8-8D41-4811-AC8B-2B67B3B41C7D}" dt="2022-04-28T14:28:10.829" v="285" actId="1076"/>
          <ac:spMkLst>
            <pc:docMk/>
            <pc:sldMk cId="2637721636" sldId="441"/>
            <ac:spMk id="12" creationId="{13542A4C-CEC7-4363-9ADF-491883EB28C5}"/>
          </ac:spMkLst>
        </pc:spChg>
        <pc:spChg chg="mod">
          <ac:chgData name="DANOPOULOS Thodoris" userId="3f958ead-7048-4bc7-91a4-bcee048a7e05" providerId="ADAL" clId="{DA449FA8-8D41-4811-AC8B-2B67B3B41C7D}" dt="2022-04-28T15:37:51.836" v="704" actId="1076"/>
          <ac:spMkLst>
            <pc:docMk/>
            <pc:sldMk cId="2637721636" sldId="441"/>
            <ac:spMk id="13" creationId="{F531ECC0-F381-4B68-BF59-C427A523ACA6}"/>
          </ac:spMkLst>
        </pc:spChg>
        <pc:spChg chg="mod">
          <ac:chgData name="DANOPOULOS Thodoris" userId="3f958ead-7048-4bc7-91a4-bcee048a7e05" providerId="ADAL" clId="{DA449FA8-8D41-4811-AC8B-2B67B3B41C7D}" dt="2022-04-28T15:37:45.693" v="703" actId="1076"/>
          <ac:spMkLst>
            <pc:docMk/>
            <pc:sldMk cId="2637721636" sldId="441"/>
            <ac:spMk id="16" creationId="{905331D3-6F73-4964-8E35-3A9D4FD86EBB}"/>
          </ac:spMkLst>
        </pc:spChg>
        <pc:spChg chg="mod">
          <ac:chgData name="DANOPOULOS Thodoris" userId="3f958ead-7048-4bc7-91a4-bcee048a7e05" providerId="ADAL" clId="{DA449FA8-8D41-4811-AC8B-2B67B3B41C7D}" dt="2022-04-28T15:38:25.853" v="706" actId="1076"/>
          <ac:spMkLst>
            <pc:docMk/>
            <pc:sldMk cId="2637721636" sldId="441"/>
            <ac:spMk id="17" creationId="{F78ED3B0-FA6E-4DA3-A5E7-C3EA29276BA3}"/>
          </ac:spMkLst>
        </pc:spChg>
        <pc:spChg chg="mod">
          <ac:chgData name="DANOPOULOS Thodoris" userId="3f958ead-7048-4bc7-91a4-bcee048a7e05" providerId="ADAL" clId="{DA449FA8-8D41-4811-AC8B-2B67B3B41C7D}" dt="2022-04-28T15:38:29.794" v="707" actId="1076"/>
          <ac:spMkLst>
            <pc:docMk/>
            <pc:sldMk cId="2637721636" sldId="441"/>
            <ac:spMk id="18" creationId="{1CDAD590-AB14-4543-9D2A-698515AD37A3}"/>
          </ac:spMkLst>
        </pc:spChg>
        <pc:spChg chg="mod">
          <ac:chgData name="DANOPOULOS Thodoris" userId="3f958ead-7048-4bc7-91a4-bcee048a7e05" providerId="ADAL" clId="{DA449FA8-8D41-4811-AC8B-2B67B3B41C7D}" dt="2022-04-28T15:52:26.097" v="759" actId="1076"/>
          <ac:spMkLst>
            <pc:docMk/>
            <pc:sldMk cId="2637721636" sldId="441"/>
            <ac:spMk id="19" creationId="{5EC92829-46AC-4D33-A370-96DD400338EE}"/>
          </ac:spMkLst>
        </pc:spChg>
        <pc:spChg chg="mod">
          <ac:chgData name="DANOPOULOS Thodoris" userId="3f958ead-7048-4bc7-91a4-bcee048a7e05" providerId="ADAL" clId="{DA449FA8-8D41-4811-AC8B-2B67B3B41C7D}" dt="2022-04-28T11:51:00.135" v="84" actId="2711"/>
          <ac:spMkLst>
            <pc:docMk/>
            <pc:sldMk cId="2637721636" sldId="441"/>
            <ac:spMk id="25" creationId="{2A5C035A-8B2D-491F-A26D-48B2C1473FBE}"/>
          </ac:spMkLst>
        </pc:spChg>
      </pc:sldChg>
      <pc:sldChg chg="modSp mod">
        <pc:chgData name="DANOPOULOS Thodoris" userId="3f958ead-7048-4bc7-91a4-bcee048a7e05" providerId="ADAL" clId="{DA449FA8-8D41-4811-AC8B-2B67B3B41C7D}" dt="2022-04-28T11:41:30.866" v="5" actId="2711"/>
        <pc:sldMkLst>
          <pc:docMk/>
          <pc:sldMk cId="3036991048" sldId="442"/>
        </pc:sldMkLst>
        <pc:spChg chg="mod">
          <ac:chgData name="DANOPOULOS Thodoris" userId="3f958ead-7048-4bc7-91a4-bcee048a7e05" providerId="ADAL" clId="{DA449FA8-8D41-4811-AC8B-2B67B3B41C7D}" dt="2022-04-28T11:41:30.866" v="5" actId="2711"/>
          <ac:spMkLst>
            <pc:docMk/>
            <pc:sldMk cId="3036991048" sldId="442"/>
            <ac:spMk id="2" creationId="{00000000-0000-0000-0000-000000000000}"/>
          </ac:spMkLst>
        </pc:spChg>
      </pc:sldChg>
      <pc:sldChg chg="modSp mod">
        <pc:chgData name="DANOPOULOS Thodoris" userId="3f958ead-7048-4bc7-91a4-bcee048a7e05" providerId="ADAL" clId="{DA449FA8-8D41-4811-AC8B-2B67B3B41C7D}" dt="2022-04-28T14:19:12.017" v="269" actId="20577"/>
        <pc:sldMkLst>
          <pc:docMk/>
          <pc:sldMk cId="1720892025" sldId="443"/>
        </pc:sldMkLst>
        <pc:spChg chg="mod">
          <ac:chgData name="DANOPOULOS Thodoris" userId="3f958ead-7048-4bc7-91a4-bcee048a7e05" providerId="ADAL" clId="{DA449FA8-8D41-4811-AC8B-2B67B3B41C7D}" dt="2022-04-28T11:41:35.152" v="6" actId="2711"/>
          <ac:spMkLst>
            <pc:docMk/>
            <pc:sldMk cId="1720892025" sldId="443"/>
            <ac:spMk id="2" creationId="{00000000-0000-0000-0000-000000000000}"/>
          </ac:spMkLst>
        </pc:spChg>
        <pc:spChg chg="mod">
          <ac:chgData name="DANOPOULOS Thodoris" userId="3f958ead-7048-4bc7-91a4-bcee048a7e05" providerId="ADAL" clId="{DA449FA8-8D41-4811-AC8B-2B67B3B41C7D}" dt="2022-04-28T14:19:12.017" v="269" actId="20577"/>
          <ac:spMkLst>
            <pc:docMk/>
            <pc:sldMk cId="1720892025" sldId="443"/>
            <ac:spMk id="5" creationId="{91EED0D2-C86D-48FD-BD57-C841CAA18779}"/>
          </ac:spMkLst>
        </pc:spChg>
      </pc:sldChg>
      <pc:sldChg chg="modSp mod addCm modCm">
        <pc:chgData name="DANOPOULOS Thodoris" userId="3f958ead-7048-4bc7-91a4-bcee048a7e05" providerId="ADAL" clId="{DA449FA8-8D41-4811-AC8B-2B67B3B41C7D}" dt="2022-04-28T15:12:01.282" v="406" actId="20577"/>
        <pc:sldMkLst>
          <pc:docMk/>
          <pc:sldMk cId="4276832616" sldId="446"/>
        </pc:sldMkLst>
        <pc:spChg chg="mod">
          <ac:chgData name="DANOPOULOS Thodoris" userId="3f958ead-7048-4bc7-91a4-bcee048a7e05" providerId="ADAL" clId="{DA449FA8-8D41-4811-AC8B-2B67B3B41C7D}" dt="2022-04-28T11:41:53.621" v="10" actId="2711"/>
          <ac:spMkLst>
            <pc:docMk/>
            <pc:sldMk cId="4276832616" sldId="446"/>
            <ac:spMk id="2" creationId="{00000000-0000-0000-0000-000000000000}"/>
          </ac:spMkLst>
        </pc:spChg>
        <pc:spChg chg="mod">
          <ac:chgData name="DANOPOULOS Thodoris" userId="3f958ead-7048-4bc7-91a4-bcee048a7e05" providerId="ADAL" clId="{DA449FA8-8D41-4811-AC8B-2B67B3B41C7D}" dt="2022-04-28T15:12:01.282" v="406" actId="20577"/>
          <ac:spMkLst>
            <pc:docMk/>
            <pc:sldMk cId="4276832616" sldId="446"/>
            <ac:spMk id="5" creationId="{91EED0D2-C86D-48FD-BD57-C841CAA18779}"/>
          </ac:spMkLst>
        </pc:spChg>
      </pc:sldChg>
      <pc:sldChg chg="modSp mod">
        <pc:chgData name="DANOPOULOS Thodoris" userId="3f958ead-7048-4bc7-91a4-bcee048a7e05" providerId="ADAL" clId="{DA449FA8-8D41-4811-AC8B-2B67B3B41C7D}" dt="2022-04-28T11:41:50.669" v="9" actId="2711"/>
        <pc:sldMkLst>
          <pc:docMk/>
          <pc:sldMk cId="170044284" sldId="447"/>
        </pc:sldMkLst>
        <pc:spChg chg="mod">
          <ac:chgData name="DANOPOULOS Thodoris" userId="3f958ead-7048-4bc7-91a4-bcee048a7e05" providerId="ADAL" clId="{DA449FA8-8D41-4811-AC8B-2B67B3B41C7D}" dt="2022-04-28T11:41:50.669" v="9" actId="2711"/>
          <ac:spMkLst>
            <pc:docMk/>
            <pc:sldMk cId="170044284" sldId="447"/>
            <ac:spMk id="11" creationId="{D3D6F6A5-FD33-44C6-A963-6E4DCD259FF4}"/>
          </ac:spMkLst>
        </pc:spChg>
      </pc:sldChg>
      <pc:sldChg chg="addSp delSp modSp mod">
        <pc:chgData name="DANOPOULOS Thodoris" userId="3f958ead-7048-4bc7-91a4-bcee048a7e05" providerId="ADAL" clId="{DA449FA8-8D41-4811-AC8B-2B67B3B41C7D}" dt="2022-04-28T14:17:03.851" v="247" actId="1076"/>
        <pc:sldMkLst>
          <pc:docMk/>
          <pc:sldMk cId="2116618659" sldId="448"/>
        </pc:sldMkLst>
        <pc:spChg chg="mod">
          <ac:chgData name="DANOPOULOS Thodoris" userId="3f958ead-7048-4bc7-91a4-bcee048a7e05" providerId="ADAL" clId="{DA449FA8-8D41-4811-AC8B-2B67B3B41C7D}" dt="2022-04-28T11:42:34.619" v="13" actId="2711"/>
          <ac:spMkLst>
            <pc:docMk/>
            <pc:sldMk cId="2116618659" sldId="448"/>
            <ac:spMk id="2" creationId="{00000000-0000-0000-0000-000000000000}"/>
          </ac:spMkLst>
        </pc:spChg>
        <pc:spChg chg="mod">
          <ac:chgData name="DANOPOULOS Thodoris" userId="3f958ead-7048-4bc7-91a4-bcee048a7e05" providerId="ADAL" clId="{DA449FA8-8D41-4811-AC8B-2B67B3B41C7D}" dt="2022-04-28T14:16:48.686" v="244" actId="948"/>
          <ac:spMkLst>
            <pc:docMk/>
            <pc:sldMk cId="2116618659" sldId="448"/>
            <ac:spMk id="5" creationId="{91EED0D2-C86D-48FD-BD57-C841CAA18779}"/>
          </ac:spMkLst>
        </pc:spChg>
        <pc:picChg chg="add mod">
          <ac:chgData name="DANOPOULOS Thodoris" userId="3f958ead-7048-4bc7-91a4-bcee048a7e05" providerId="ADAL" clId="{DA449FA8-8D41-4811-AC8B-2B67B3B41C7D}" dt="2022-04-28T14:17:03.851" v="247" actId="1076"/>
          <ac:picMkLst>
            <pc:docMk/>
            <pc:sldMk cId="2116618659" sldId="448"/>
            <ac:picMk id="9" creationId="{A67CA112-2FE0-4F72-90B7-9F15C36F8545}"/>
          </ac:picMkLst>
        </pc:picChg>
        <pc:picChg chg="add mod">
          <ac:chgData name="DANOPOULOS Thodoris" userId="3f958ead-7048-4bc7-91a4-bcee048a7e05" providerId="ADAL" clId="{DA449FA8-8D41-4811-AC8B-2B67B3B41C7D}" dt="2022-04-28T14:16:56.017" v="246" actId="1076"/>
          <ac:picMkLst>
            <pc:docMk/>
            <pc:sldMk cId="2116618659" sldId="448"/>
            <ac:picMk id="10" creationId="{CFAE695D-F3BD-4DFD-85CA-83DF1E0C460A}"/>
          </ac:picMkLst>
        </pc:picChg>
        <pc:picChg chg="add mod">
          <ac:chgData name="DANOPOULOS Thodoris" userId="3f958ead-7048-4bc7-91a4-bcee048a7e05" providerId="ADAL" clId="{DA449FA8-8D41-4811-AC8B-2B67B3B41C7D}" dt="2022-04-28T14:16:53.456" v="245" actId="1076"/>
          <ac:picMkLst>
            <pc:docMk/>
            <pc:sldMk cId="2116618659" sldId="448"/>
            <ac:picMk id="11" creationId="{3AFF3D0C-FD52-4470-B425-B27651735C67}"/>
          </ac:picMkLst>
        </pc:picChg>
        <pc:picChg chg="del">
          <ac:chgData name="DANOPOULOS Thodoris" userId="3f958ead-7048-4bc7-91a4-bcee048a7e05" providerId="ADAL" clId="{DA449FA8-8D41-4811-AC8B-2B67B3B41C7D}" dt="2022-04-28T13:02:03.114" v="168" actId="478"/>
          <ac:picMkLst>
            <pc:docMk/>
            <pc:sldMk cId="2116618659" sldId="448"/>
            <ac:picMk id="12" creationId="{2F54666C-012B-48EF-8248-1857C3E5650E}"/>
          </ac:picMkLst>
        </pc:picChg>
        <pc:picChg chg="del">
          <ac:chgData name="DANOPOULOS Thodoris" userId="3f958ead-7048-4bc7-91a4-bcee048a7e05" providerId="ADAL" clId="{DA449FA8-8D41-4811-AC8B-2B67B3B41C7D}" dt="2022-04-28T13:02:00.210" v="166" actId="478"/>
          <ac:picMkLst>
            <pc:docMk/>
            <pc:sldMk cId="2116618659" sldId="448"/>
            <ac:picMk id="13" creationId="{3D8A8703-6378-425F-AD39-EFFA9E306B8D}"/>
          </ac:picMkLst>
        </pc:picChg>
        <pc:picChg chg="mod">
          <ac:chgData name="DANOPOULOS Thodoris" userId="3f958ead-7048-4bc7-91a4-bcee048a7e05" providerId="ADAL" clId="{DA449FA8-8D41-4811-AC8B-2B67B3B41C7D}" dt="2022-04-28T14:16:09.963" v="240" actId="1076"/>
          <ac:picMkLst>
            <pc:docMk/>
            <pc:sldMk cId="2116618659" sldId="448"/>
            <ac:picMk id="15" creationId="{680346EC-289B-4470-9003-BC19FC4C67A5}"/>
          </ac:picMkLst>
        </pc:picChg>
        <pc:picChg chg="mod">
          <ac:chgData name="DANOPOULOS Thodoris" userId="3f958ead-7048-4bc7-91a4-bcee048a7e05" providerId="ADAL" clId="{DA449FA8-8D41-4811-AC8B-2B67B3B41C7D}" dt="2022-04-28T14:15:05.650" v="220" actId="1076"/>
          <ac:picMkLst>
            <pc:docMk/>
            <pc:sldMk cId="2116618659" sldId="448"/>
            <ac:picMk id="18" creationId="{FA0E32F8-4DF4-4BD8-B84A-FCF801F2083F}"/>
          </ac:picMkLst>
        </pc:picChg>
      </pc:sldChg>
      <pc:sldChg chg="modSp mod">
        <pc:chgData name="DANOPOULOS Thodoris" userId="3f958ead-7048-4bc7-91a4-bcee048a7e05" providerId="ADAL" clId="{DA449FA8-8D41-4811-AC8B-2B67B3B41C7D}" dt="2022-04-28T11:42:46.261" v="15" actId="2711"/>
        <pc:sldMkLst>
          <pc:docMk/>
          <pc:sldMk cId="2817860584" sldId="449"/>
        </pc:sldMkLst>
        <pc:spChg chg="mod">
          <ac:chgData name="DANOPOULOS Thodoris" userId="3f958ead-7048-4bc7-91a4-bcee048a7e05" providerId="ADAL" clId="{DA449FA8-8D41-4811-AC8B-2B67B3B41C7D}" dt="2022-04-28T11:42:46.261" v="15" actId="2711"/>
          <ac:spMkLst>
            <pc:docMk/>
            <pc:sldMk cId="2817860584" sldId="449"/>
            <ac:spMk id="2" creationId="{00000000-0000-0000-0000-000000000000}"/>
          </ac:spMkLst>
        </pc:spChg>
      </pc:sldChg>
      <pc:sldChg chg="modSp mod addCm modCm">
        <pc:chgData name="DANOPOULOS Thodoris" userId="3f958ead-7048-4bc7-91a4-bcee048a7e05" providerId="ADAL" clId="{DA449FA8-8D41-4811-AC8B-2B67B3B41C7D}" dt="2022-04-28T14:12:17.274" v="206" actId="5900"/>
        <pc:sldMkLst>
          <pc:docMk/>
          <pc:sldMk cId="3501990897" sldId="451"/>
        </pc:sldMkLst>
        <pc:spChg chg="mod">
          <ac:chgData name="DANOPOULOS Thodoris" userId="3f958ead-7048-4bc7-91a4-bcee048a7e05" providerId="ADAL" clId="{DA449FA8-8D41-4811-AC8B-2B67B3B41C7D}" dt="2022-04-28T11:42:50.351" v="16" actId="2711"/>
          <ac:spMkLst>
            <pc:docMk/>
            <pc:sldMk cId="3501990897" sldId="451"/>
            <ac:spMk id="2" creationId="{00000000-0000-0000-0000-000000000000}"/>
          </ac:spMkLst>
        </pc:spChg>
        <pc:spChg chg="mod">
          <ac:chgData name="DANOPOULOS Thodoris" userId="3f958ead-7048-4bc7-91a4-bcee048a7e05" providerId="ADAL" clId="{DA449FA8-8D41-4811-AC8B-2B67B3B41C7D}" dt="2022-04-28T14:11:44.782" v="203" actId="20577"/>
          <ac:spMkLst>
            <pc:docMk/>
            <pc:sldMk cId="3501990897" sldId="451"/>
            <ac:spMk id="5" creationId="{91EED0D2-C86D-48FD-BD57-C841CAA18779}"/>
          </ac:spMkLst>
        </pc:spChg>
      </pc:sldChg>
      <pc:sldChg chg="modSp mod">
        <pc:chgData name="DANOPOULOS Thodoris" userId="3f958ead-7048-4bc7-91a4-bcee048a7e05" providerId="ADAL" clId="{DA449FA8-8D41-4811-AC8B-2B67B3B41C7D}" dt="2022-04-28T15:11:22.467" v="403" actId="20577"/>
        <pc:sldMkLst>
          <pc:docMk/>
          <pc:sldMk cId="953051313" sldId="456"/>
        </pc:sldMkLst>
        <pc:spChg chg="mod">
          <ac:chgData name="DANOPOULOS Thodoris" userId="3f958ead-7048-4bc7-91a4-bcee048a7e05" providerId="ADAL" clId="{DA449FA8-8D41-4811-AC8B-2B67B3B41C7D}" dt="2022-04-28T11:44:34.941" v="23" actId="2711"/>
          <ac:spMkLst>
            <pc:docMk/>
            <pc:sldMk cId="953051313" sldId="456"/>
            <ac:spMk id="2" creationId="{00000000-0000-0000-0000-000000000000}"/>
          </ac:spMkLst>
        </pc:spChg>
        <pc:spChg chg="mod">
          <ac:chgData name="DANOPOULOS Thodoris" userId="3f958ead-7048-4bc7-91a4-bcee048a7e05" providerId="ADAL" clId="{DA449FA8-8D41-4811-AC8B-2B67B3B41C7D}" dt="2022-04-28T15:11:22.467" v="403" actId="20577"/>
          <ac:spMkLst>
            <pc:docMk/>
            <pc:sldMk cId="953051313" sldId="456"/>
            <ac:spMk id="5" creationId="{91EED0D2-C86D-48FD-BD57-C841CAA18779}"/>
          </ac:spMkLst>
        </pc:spChg>
      </pc:sldChg>
      <pc:sldChg chg="modSp mod">
        <pc:chgData name="DANOPOULOS Thodoris" userId="3f958ead-7048-4bc7-91a4-bcee048a7e05" providerId="ADAL" clId="{DA449FA8-8D41-4811-AC8B-2B67B3B41C7D}" dt="2022-04-28T11:45:13.842" v="24" actId="2711"/>
        <pc:sldMkLst>
          <pc:docMk/>
          <pc:sldMk cId="2643874318" sldId="458"/>
        </pc:sldMkLst>
        <pc:spChg chg="mod">
          <ac:chgData name="DANOPOULOS Thodoris" userId="3f958ead-7048-4bc7-91a4-bcee048a7e05" providerId="ADAL" clId="{DA449FA8-8D41-4811-AC8B-2B67B3B41C7D}" dt="2022-04-28T11:45:13.842" v="24" actId="2711"/>
          <ac:spMkLst>
            <pc:docMk/>
            <pc:sldMk cId="2643874318" sldId="458"/>
            <ac:spMk id="2" creationId="{00000000-0000-0000-0000-000000000000}"/>
          </ac:spMkLst>
        </pc:spChg>
      </pc:sldChg>
      <pc:sldChg chg="modSp mod">
        <pc:chgData name="DANOPOULOS Thodoris" userId="3f958ead-7048-4bc7-91a4-bcee048a7e05" providerId="ADAL" clId="{DA449FA8-8D41-4811-AC8B-2B67B3B41C7D}" dt="2022-04-28T11:45:17.847" v="25" actId="2711"/>
        <pc:sldMkLst>
          <pc:docMk/>
          <pc:sldMk cId="529827331" sldId="459"/>
        </pc:sldMkLst>
        <pc:spChg chg="mod">
          <ac:chgData name="DANOPOULOS Thodoris" userId="3f958ead-7048-4bc7-91a4-bcee048a7e05" providerId="ADAL" clId="{DA449FA8-8D41-4811-AC8B-2B67B3B41C7D}" dt="2022-04-28T11:45:17.847" v="25" actId="2711"/>
          <ac:spMkLst>
            <pc:docMk/>
            <pc:sldMk cId="529827331" sldId="459"/>
            <ac:spMk id="2" creationId="{00000000-0000-0000-0000-000000000000}"/>
          </ac:spMkLst>
        </pc:spChg>
      </pc:sldChg>
      <pc:sldChg chg="modSp mod addCm modCm">
        <pc:chgData name="DANOPOULOS Thodoris" userId="3f958ead-7048-4bc7-91a4-bcee048a7e05" providerId="ADAL" clId="{DA449FA8-8D41-4811-AC8B-2B67B3B41C7D}" dt="2022-04-28T15:57:54.346" v="780" actId="5900"/>
        <pc:sldMkLst>
          <pc:docMk/>
          <pc:sldMk cId="4242142907" sldId="462"/>
        </pc:sldMkLst>
        <pc:spChg chg="mod">
          <ac:chgData name="DANOPOULOS Thodoris" userId="3f958ead-7048-4bc7-91a4-bcee048a7e05" providerId="ADAL" clId="{DA449FA8-8D41-4811-AC8B-2B67B3B41C7D}" dt="2022-04-28T11:41:58.702" v="11" actId="2711"/>
          <ac:spMkLst>
            <pc:docMk/>
            <pc:sldMk cId="4242142907" sldId="462"/>
            <ac:spMk id="2" creationId="{00000000-0000-0000-0000-000000000000}"/>
          </ac:spMkLst>
        </pc:spChg>
        <pc:spChg chg="mod">
          <ac:chgData name="DANOPOULOS Thodoris" userId="3f958ead-7048-4bc7-91a4-bcee048a7e05" providerId="ADAL" clId="{DA449FA8-8D41-4811-AC8B-2B67B3B41C7D}" dt="2022-04-28T11:42:26.900" v="12" actId="14100"/>
          <ac:spMkLst>
            <pc:docMk/>
            <pc:sldMk cId="4242142907" sldId="462"/>
            <ac:spMk id="5" creationId="{91EED0D2-C86D-48FD-BD57-C841CAA18779}"/>
          </ac:spMkLst>
        </pc:spChg>
        <pc:spChg chg="mod">
          <ac:chgData name="DANOPOULOS Thodoris" userId="3f958ead-7048-4bc7-91a4-bcee048a7e05" providerId="ADAL" clId="{DA449FA8-8D41-4811-AC8B-2B67B3B41C7D}" dt="2022-04-28T15:57:50.613" v="779" actId="20577"/>
          <ac:spMkLst>
            <pc:docMk/>
            <pc:sldMk cId="4242142907" sldId="462"/>
            <ac:spMk id="7" creationId="{B1327529-FC09-4873-9878-157F4B843981}"/>
          </ac:spMkLst>
        </pc:spChg>
      </pc:sldChg>
      <pc:sldChg chg="modSp mod addCm modCm">
        <pc:chgData name="DANOPOULOS Thodoris" userId="3f958ead-7048-4bc7-91a4-bcee048a7e05" providerId="ADAL" clId="{DA449FA8-8D41-4811-AC8B-2B67B3B41C7D}" dt="2022-04-28T11:54:35.463" v="91" actId="5900"/>
        <pc:sldMkLst>
          <pc:docMk/>
          <pc:sldMk cId="4221996866" sldId="464"/>
        </pc:sldMkLst>
        <pc:spChg chg="mod">
          <ac:chgData name="DANOPOULOS Thodoris" userId="3f958ead-7048-4bc7-91a4-bcee048a7e05" providerId="ADAL" clId="{DA449FA8-8D41-4811-AC8B-2B67B3B41C7D}" dt="2022-04-28T11:41:41.346" v="7" actId="2711"/>
          <ac:spMkLst>
            <pc:docMk/>
            <pc:sldMk cId="4221996866" sldId="464"/>
            <ac:spMk id="2" creationId="{00000000-0000-0000-0000-000000000000}"/>
          </ac:spMkLst>
        </pc:spChg>
        <pc:spChg chg="mod">
          <ac:chgData name="DANOPOULOS Thodoris" userId="3f958ead-7048-4bc7-91a4-bcee048a7e05" providerId="ADAL" clId="{DA449FA8-8D41-4811-AC8B-2B67B3B41C7D}" dt="2022-04-28T11:53:58.935" v="88" actId="20577"/>
          <ac:spMkLst>
            <pc:docMk/>
            <pc:sldMk cId="4221996866" sldId="464"/>
            <ac:spMk id="5" creationId="{91EED0D2-C86D-48FD-BD57-C841CAA18779}"/>
          </ac:spMkLst>
        </pc:spChg>
      </pc:sldChg>
      <pc:sldChg chg="modSp mod">
        <pc:chgData name="DANOPOULOS Thodoris" userId="3f958ead-7048-4bc7-91a4-bcee048a7e05" providerId="ADAL" clId="{DA449FA8-8D41-4811-AC8B-2B67B3B41C7D}" dt="2022-04-28T11:43:05.838" v="18" actId="2711"/>
        <pc:sldMkLst>
          <pc:docMk/>
          <pc:sldMk cId="688347827" sldId="465"/>
        </pc:sldMkLst>
        <pc:spChg chg="mod">
          <ac:chgData name="DANOPOULOS Thodoris" userId="3f958ead-7048-4bc7-91a4-bcee048a7e05" providerId="ADAL" clId="{DA449FA8-8D41-4811-AC8B-2B67B3B41C7D}" dt="2022-04-28T11:43:05.838" v="18" actId="2711"/>
          <ac:spMkLst>
            <pc:docMk/>
            <pc:sldMk cId="688347827" sldId="465"/>
            <ac:spMk id="2" creationId="{00000000-0000-0000-0000-000000000000}"/>
          </ac:spMkLst>
        </pc:spChg>
      </pc:sldChg>
      <pc:sldChg chg="delSp modSp del mod">
        <pc:chgData name="DANOPOULOS Thodoris" userId="3f958ead-7048-4bc7-91a4-bcee048a7e05" providerId="ADAL" clId="{DA449FA8-8D41-4811-AC8B-2B67B3B41C7D}" dt="2022-04-28T14:15:35.818" v="232" actId="47"/>
        <pc:sldMkLst>
          <pc:docMk/>
          <pc:sldMk cId="1922608428" sldId="466"/>
        </pc:sldMkLst>
        <pc:spChg chg="mod">
          <ac:chgData name="DANOPOULOS Thodoris" userId="3f958ead-7048-4bc7-91a4-bcee048a7e05" providerId="ADAL" clId="{DA449FA8-8D41-4811-AC8B-2B67B3B41C7D}" dt="2022-04-28T11:42:41.152" v="14" actId="2711"/>
          <ac:spMkLst>
            <pc:docMk/>
            <pc:sldMk cId="1922608428" sldId="466"/>
            <ac:spMk id="2" creationId="{00000000-0000-0000-0000-000000000000}"/>
          </ac:spMkLst>
        </pc:spChg>
        <pc:spChg chg="mod">
          <ac:chgData name="DANOPOULOS Thodoris" userId="3f958ead-7048-4bc7-91a4-bcee048a7e05" providerId="ADAL" clId="{DA449FA8-8D41-4811-AC8B-2B67B3B41C7D}" dt="2022-04-28T14:14:41.530" v="212" actId="12"/>
          <ac:spMkLst>
            <pc:docMk/>
            <pc:sldMk cId="1922608428" sldId="466"/>
            <ac:spMk id="5" creationId="{91EED0D2-C86D-48FD-BD57-C841CAA18779}"/>
          </ac:spMkLst>
        </pc:spChg>
        <pc:picChg chg="mod">
          <ac:chgData name="DANOPOULOS Thodoris" userId="3f958ead-7048-4bc7-91a4-bcee048a7e05" providerId="ADAL" clId="{DA449FA8-8D41-4811-AC8B-2B67B3B41C7D}" dt="2022-04-28T14:14:45.615" v="214" actId="1076"/>
          <ac:picMkLst>
            <pc:docMk/>
            <pc:sldMk cId="1922608428" sldId="466"/>
            <ac:picMk id="7" creationId="{ECF8731D-B2D2-485B-B8C0-42F2EA1DAA05}"/>
          </ac:picMkLst>
        </pc:picChg>
        <pc:picChg chg="mod">
          <ac:chgData name="DANOPOULOS Thodoris" userId="3f958ead-7048-4bc7-91a4-bcee048a7e05" providerId="ADAL" clId="{DA449FA8-8D41-4811-AC8B-2B67B3B41C7D}" dt="2022-04-28T14:14:44.063" v="213" actId="1076"/>
          <ac:picMkLst>
            <pc:docMk/>
            <pc:sldMk cId="1922608428" sldId="466"/>
            <ac:picMk id="11" creationId="{E66FF38A-D9C4-4CFE-9136-2ADAB5D68AA8}"/>
          </ac:picMkLst>
        </pc:picChg>
        <pc:picChg chg="mod">
          <ac:chgData name="DANOPOULOS Thodoris" userId="3f958ead-7048-4bc7-91a4-bcee048a7e05" providerId="ADAL" clId="{DA449FA8-8D41-4811-AC8B-2B67B3B41C7D}" dt="2022-04-28T14:14:47.956" v="215" actId="1076"/>
          <ac:picMkLst>
            <pc:docMk/>
            <pc:sldMk cId="1922608428" sldId="466"/>
            <ac:picMk id="15" creationId="{680346EC-289B-4470-9003-BC19FC4C67A5}"/>
          </ac:picMkLst>
        </pc:picChg>
        <pc:picChg chg="del">
          <ac:chgData name="DANOPOULOS Thodoris" userId="3f958ead-7048-4bc7-91a4-bcee048a7e05" providerId="ADAL" clId="{DA449FA8-8D41-4811-AC8B-2B67B3B41C7D}" dt="2022-04-28T13:02:35.499" v="182" actId="478"/>
          <ac:picMkLst>
            <pc:docMk/>
            <pc:sldMk cId="1922608428" sldId="466"/>
            <ac:picMk id="23" creationId="{EEE1DBA1-C6EF-46A7-84BA-52D7D9795DDD}"/>
          </ac:picMkLst>
        </pc:picChg>
        <pc:picChg chg="del">
          <ac:chgData name="DANOPOULOS Thodoris" userId="3f958ead-7048-4bc7-91a4-bcee048a7e05" providerId="ADAL" clId="{DA449FA8-8D41-4811-AC8B-2B67B3B41C7D}" dt="2022-04-28T13:02:38.519" v="184" actId="478"/>
          <ac:picMkLst>
            <pc:docMk/>
            <pc:sldMk cId="1922608428" sldId="466"/>
            <ac:picMk id="24" creationId="{BBABF258-FEFC-48ED-832C-3B2314ECA5C6}"/>
          </ac:picMkLst>
        </pc:picChg>
      </pc:sldChg>
      <pc:sldChg chg="modSp mod">
        <pc:chgData name="DANOPOULOS Thodoris" userId="3f958ead-7048-4bc7-91a4-bcee048a7e05" providerId="ADAL" clId="{DA449FA8-8D41-4811-AC8B-2B67B3B41C7D}" dt="2022-04-28T11:45:21.570" v="26" actId="2711"/>
        <pc:sldMkLst>
          <pc:docMk/>
          <pc:sldMk cId="2323124296" sldId="467"/>
        </pc:sldMkLst>
        <pc:spChg chg="mod">
          <ac:chgData name="DANOPOULOS Thodoris" userId="3f958ead-7048-4bc7-91a4-bcee048a7e05" providerId="ADAL" clId="{DA449FA8-8D41-4811-AC8B-2B67B3B41C7D}" dt="2022-04-28T11:45:21.570" v="26" actId="2711"/>
          <ac:spMkLst>
            <pc:docMk/>
            <pc:sldMk cId="2323124296" sldId="467"/>
            <ac:spMk id="2" creationId="{00000000-0000-0000-0000-000000000000}"/>
          </ac:spMkLst>
        </pc:spChg>
      </pc:sldChg>
      <pc:sldChg chg="modSp mod">
        <pc:chgData name="DANOPOULOS Thodoris" userId="3f958ead-7048-4bc7-91a4-bcee048a7e05" providerId="ADAL" clId="{DA449FA8-8D41-4811-AC8B-2B67B3B41C7D}" dt="2022-04-28T11:45:25.260" v="27" actId="2711"/>
        <pc:sldMkLst>
          <pc:docMk/>
          <pc:sldMk cId="3508457581" sldId="468"/>
        </pc:sldMkLst>
        <pc:spChg chg="mod">
          <ac:chgData name="DANOPOULOS Thodoris" userId="3f958ead-7048-4bc7-91a4-bcee048a7e05" providerId="ADAL" clId="{DA449FA8-8D41-4811-AC8B-2B67B3B41C7D}" dt="2022-04-28T11:45:25.260" v="27" actId="2711"/>
          <ac:spMkLst>
            <pc:docMk/>
            <pc:sldMk cId="3508457581" sldId="468"/>
            <ac:spMk id="2" creationId="{00000000-0000-0000-0000-000000000000}"/>
          </ac:spMkLst>
        </pc:spChg>
      </pc:sldChg>
      <pc:sldChg chg="modSp mod">
        <pc:chgData name="DANOPOULOS Thodoris" userId="3f958ead-7048-4bc7-91a4-bcee048a7e05" providerId="ADAL" clId="{DA449FA8-8D41-4811-AC8B-2B67B3B41C7D}" dt="2022-04-28T11:45:28.355" v="28" actId="2711"/>
        <pc:sldMkLst>
          <pc:docMk/>
          <pc:sldMk cId="914350330" sldId="469"/>
        </pc:sldMkLst>
        <pc:spChg chg="mod">
          <ac:chgData name="DANOPOULOS Thodoris" userId="3f958ead-7048-4bc7-91a4-bcee048a7e05" providerId="ADAL" clId="{DA449FA8-8D41-4811-AC8B-2B67B3B41C7D}" dt="2022-04-28T11:45:28.355" v="28" actId="2711"/>
          <ac:spMkLst>
            <pc:docMk/>
            <pc:sldMk cId="914350330" sldId="469"/>
            <ac:spMk id="2" creationId="{00000000-0000-0000-0000-000000000000}"/>
          </ac:spMkLst>
        </pc:spChg>
      </pc:sldChg>
      <pc:sldChg chg="modSp mod">
        <pc:chgData name="DANOPOULOS Thodoris" userId="3f958ead-7048-4bc7-91a4-bcee048a7e05" providerId="ADAL" clId="{DA449FA8-8D41-4811-AC8B-2B67B3B41C7D}" dt="2022-04-28T11:44:18.440" v="19" actId="2711"/>
        <pc:sldMkLst>
          <pc:docMk/>
          <pc:sldMk cId="771052208" sldId="470"/>
        </pc:sldMkLst>
        <pc:spChg chg="mod">
          <ac:chgData name="DANOPOULOS Thodoris" userId="3f958ead-7048-4bc7-91a4-bcee048a7e05" providerId="ADAL" clId="{DA449FA8-8D41-4811-AC8B-2B67B3B41C7D}" dt="2022-04-28T11:44:18.440" v="19" actId="2711"/>
          <ac:spMkLst>
            <pc:docMk/>
            <pc:sldMk cId="771052208" sldId="470"/>
            <ac:spMk id="2" creationId="{00000000-0000-0000-0000-000000000000}"/>
          </ac:spMkLst>
        </pc:spChg>
      </pc:sldChg>
      <pc:sldChg chg="modSp mod">
        <pc:chgData name="DANOPOULOS Thodoris" userId="3f958ead-7048-4bc7-91a4-bcee048a7e05" providerId="ADAL" clId="{DA449FA8-8D41-4811-AC8B-2B67B3B41C7D}" dt="2022-04-28T11:44:24.961" v="21" actId="2711"/>
        <pc:sldMkLst>
          <pc:docMk/>
          <pc:sldMk cId="4012434655" sldId="471"/>
        </pc:sldMkLst>
        <pc:spChg chg="mod">
          <ac:chgData name="DANOPOULOS Thodoris" userId="3f958ead-7048-4bc7-91a4-bcee048a7e05" providerId="ADAL" clId="{DA449FA8-8D41-4811-AC8B-2B67B3B41C7D}" dt="2022-04-28T11:44:24.961" v="21" actId="2711"/>
          <ac:spMkLst>
            <pc:docMk/>
            <pc:sldMk cId="4012434655" sldId="471"/>
            <ac:spMk id="2" creationId="{00000000-0000-0000-0000-000000000000}"/>
          </ac:spMkLst>
        </pc:spChg>
      </pc:sldChg>
      <pc:sldChg chg="modSp mod">
        <pc:chgData name="DANOPOULOS Thodoris" userId="3f958ead-7048-4bc7-91a4-bcee048a7e05" providerId="ADAL" clId="{DA449FA8-8D41-4811-AC8B-2B67B3B41C7D}" dt="2022-04-28T11:44:30.078" v="22" actId="2711"/>
        <pc:sldMkLst>
          <pc:docMk/>
          <pc:sldMk cId="1972670963" sldId="472"/>
        </pc:sldMkLst>
        <pc:spChg chg="mod">
          <ac:chgData name="DANOPOULOS Thodoris" userId="3f958ead-7048-4bc7-91a4-bcee048a7e05" providerId="ADAL" clId="{DA449FA8-8D41-4811-AC8B-2B67B3B41C7D}" dt="2022-04-28T11:44:30.078" v="22" actId="2711"/>
          <ac:spMkLst>
            <pc:docMk/>
            <pc:sldMk cId="1972670963" sldId="472"/>
            <ac:spMk id="2" creationId="{00000000-0000-0000-0000-000000000000}"/>
          </ac:spMkLst>
        </pc:spChg>
      </pc:sldChg>
      <pc:sldChg chg="modSp mod">
        <pc:chgData name="DANOPOULOS Thodoris" userId="3f958ead-7048-4bc7-91a4-bcee048a7e05" providerId="ADAL" clId="{DA449FA8-8D41-4811-AC8B-2B67B3B41C7D}" dt="2022-04-28T11:44:22.194" v="20" actId="2711"/>
        <pc:sldMkLst>
          <pc:docMk/>
          <pc:sldMk cId="2055191589" sldId="474"/>
        </pc:sldMkLst>
        <pc:spChg chg="mod">
          <ac:chgData name="DANOPOULOS Thodoris" userId="3f958ead-7048-4bc7-91a4-bcee048a7e05" providerId="ADAL" clId="{DA449FA8-8D41-4811-AC8B-2B67B3B41C7D}" dt="2022-04-28T11:44:22.194" v="20" actId="2711"/>
          <ac:spMkLst>
            <pc:docMk/>
            <pc:sldMk cId="2055191589" sldId="474"/>
            <ac:spMk id="2" creationId="{00000000-0000-0000-0000-000000000000}"/>
          </ac:spMkLst>
        </pc:spChg>
      </pc:sldChg>
      <pc:sldChg chg="modSp mod addCm modCm">
        <pc:chgData name="DANOPOULOS Thodoris" userId="3f958ead-7048-4bc7-91a4-bcee048a7e05" providerId="ADAL" clId="{DA449FA8-8D41-4811-AC8B-2B67B3B41C7D}" dt="2022-04-28T15:59:38.140" v="785" actId="5900"/>
        <pc:sldMkLst>
          <pc:docMk/>
          <pc:sldMk cId="4103118528" sldId="475"/>
        </pc:sldMkLst>
        <pc:spChg chg="mod">
          <ac:chgData name="DANOPOULOS Thodoris" userId="3f958ead-7048-4bc7-91a4-bcee048a7e05" providerId="ADAL" clId="{DA449FA8-8D41-4811-AC8B-2B67B3B41C7D}" dt="2022-04-28T11:45:34.556" v="29" actId="2711"/>
          <ac:spMkLst>
            <pc:docMk/>
            <pc:sldMk cId="4103118528" sldId="475"/>
            <ac:spMk id="2" creationId="{00000000-0000-0000-0000-000000000000}"/>
          </ac:spMkLst>
        </pc:spChg>
        <pc:spChg chg="mod">
          <ac:chgData name="DANOPOULOS Thodoris" userId="3f958ead-7048-4bc7-91a4-bcee048a7e05" providerId="ADAL" clId="{DA449FA8-8D41-4811-AC8B-2B67B3B41C7D}" dt="2022-04-28T15:59:19.186" v="783" actId="27107"/>
          <ac:spMkLst>
            <pc:docMk/>
            <pc:sldMk cId="4103118528" sldId="475"/>
            <ac:spMk id="5" creationId="{91EED0D2-C86D-48FD-BD57-C841CAA18779}"/>
          </ac:spMkLst>
        </pc:spChg>
        <pc:spChg chg="mod">
          <ac:chgData name="DANOPOULOS Thodoris" userId="3f958ead-7048-4bc7-91a4-bcee048a7e05" providerId="ADAL" clId="{DA449FA8-8D41-4811-AC8B-2B67B3B41C7D}" dt="2022-04-28T12:53:41.326" v="146" actId="20577"/>
          <ac:spMkLst>
            <pc:docMk/>
            <pc:sldMk cId="4103118528" sldId="475"/>
            <ac:spMk id="6" creationId="{D95A3D5D-0B6B-48F4-9278-445E67B471CD}"/>
          </ac:spMkLst>
        </pc:spChg>
      </pc:sldChg>
      <pc:sldChg chg="modSp mod addCm modCm">
        <pc:chgData name="DANOPOULOS Thodoris" userId="3f958ead-7048-4bc7-91a4-bcee048a7e05" providerId="ADAL" clId="{DA449FA8-8D41-4811-AC8B-2B67B3B41C7D}" dt="2022-04-28T15:58:21.988" v="781" actId="5900"/>
        <pc:sldMkLst>
          <pc:docMk/>
          <pc:sldMk cId="3358148956" sldId="476"/>
        </pc:sldMkLst>
        <pc:spChg chg="mod">
          <ac:chgData name="DANOPOULOS Thodoris" userId="3f958ead-7048-4bc7-91a4-bcee048a7e05" providerId="ADAL" clId="{DA449FA8-8D41-4811-AC8B-2B67B3B41C7D}" dt="2022-04-28T11:42:58.767" v="17" actId="2711"/>
          <ac:spMkLst>
            <pc:docMk/>
            <pc:sldMk cId="3358148956" sldId="476"/>
            <ac:spMk id="2" creationId="{00000000-0000-0000-0000-000000000000}"/>
          </ac:spMkLst>
        </pc:spChg>
        <pc:spChg chg="mod">
          <ac:chgData name="DANOPOULOS Thodoris" userId="3f958ead-7048-4bc7-91a4-bcee048a7e05" providerId="ADAL" clId="{DA449FA8-8D41-4811-AC8B-2B67B3B41C7D}" dt="2022-04-28T12:56:40.888" v="163" actId="20577"/>
          <ac:spMkLst>
            <pc:docMk/>
            <pc:sldMk cId="3358148956" sldId="476"/>
            <ac:spMk id="5" creationId="{91EED0D2-C86D-48FD-BD57-C841CAA18779}"/>
          </ac:spMkLst>
        </pc:spChg>
      </pc:sldChg>
      <pc:sldChg chg="modSp mod">
        <pc:chgData name="DANOPOULOS Thodoris" userId="3f958ead-7048-4bc7-91a4-bcee048a7e05" providerId="ADAL" clId="{DA449FA8-8D41-4811-AC8B-2B67B3B41C7D}" dt="2022-04-28T16:00:55.967" v="806" actId="313"/>
        <pc:sldMkLst>
          <pc:docMk/>
          <pc:sldMk cId="2321706622" sldId="477"/>
        </pc:sldMkLst>
        <pc:spChg chg="mod">
          <ac:chgData name="DANOPOULOS Thodoris" userId="3f958ead-7048-4bc7-91a4-bcee048a7e05" providerId="ADAL" clId="{DA449FA8-8D41-4811-AC8B-2B67B3B41C7D}" dt="2022-04-28T11:45:55.921" v="32" actId="2711"/>
          <ac:spMkLst>
            <pc:docMk/>
            <pc:sldMk cId="2321706622" sldId="477"/>
            <ac:spMk id="2" creationId="{00000000-0000-0000-0000-000000000000}"/>
          </ac:spMkLst>
        </pc:spChg>
        <pc:spChg chg="mod">
          <ac:chgData name="DANOPOULOS Thodoris" userId="3f958ead-7048-4bc7-91a4-bcee048a7e05" providerId="ADAL" clId="{DA449FA8-8D41-4811-AC8B-2B67B3B41C7D}" dt="2022-04-28T16:00:55.967" v="806" actId="313"/>
          <ac:spMkLst>
            <pc:docMk/>
            <pc:sldMk cId="2321706622" sldId="477"/>
            <ac:spMk id="5" creationId="{91EED0D2-C86D-48FD-BD57-C841CAA18779}"/>
          </ac:spMkLst>
        </pc:spChg>
      </pc:sldChg>
      <pc:sldChg chg="modSp mod">
        <pc:chgData name="DANOPOULOS Thodoris" userId="3f958ead-7048-4bc7-91a4-bcee048a7e05" providerId="ADAL" clId="{DA449FA8-8D41-4811-AC8B-2B67B3B41C7D}" dt="2022-04-28T15:59:52.066" v="790" actId="20577"/>
        <pc:sldMkLst>
          <pc:docMk/>
          <pc:sldMk cId="208380471" sldId="479"/>
        </pc:sldMkLst>
        <pc:spChg chg="mod">
          <ac:chgData name="DANOPOULOS Thodoris" userId="3f958ead-7048-4bc7-91a4-bcee048a7e05" providerId="ADAL" clId="{DA449FA8-8D41-4811-AC8B-2B67B3B41C7D}" dt="2022-04-28T11:45:52.205" v="31" actId="2711"/>
          <ac:spMkLst>
            <pc:docMk/>
            <pc:sldMk cId="208380471" sldId="479"/>
            <ac:spMk id="2" creationId="{00000000-0000-0000-0000-000000000000}"/>
          </ac:spMkLst>
        </pc:spChg>
        <pc:spChg chg="mod">
          <ac:chgData name="DANOPOULOS Thodoris" userId="3f958ead-7048-4bc7-91a4-bcee048a7e05" providerId="ADAL" clId="{DA449FA8-8D41-4811-AC8B-2B67B3B41C7D}" dt="2022-04-28T15:59:52.066" v="790" actId="20577"/>
          <ac:spMkLst>
            <pc:docMk/>
            <pc:sldMk cId="208380471" sldId="479"/>
            <ac:spMk id="5" creationId="{91EED0D2-C86D-48FD-BD57-C841CAA18779}"/>
          </ac:spMkLst>
        </pc:spChg>
      </pc:sldChg>
      <pc:sldChg chg="modSp mod">
        <pc:chgData name="DANOPOULOS Thodoris" userId="3f958ead-7048-4bc7-91a4-bcee048a7e05" providerId="ADAL" clId="{DA449FA8-8D41-4811-AC8B-2B67B3B41C7D}" dt="2022-04-28T11:45:47.686" v="30" actId="2711"/>
        <pc:sldMkLst>
          <pc:docMk/>
          <pc:sldMk cId="2211895962" sldId="481"/>
        </pc:sldMkLst>
        <pc:spChg chg="mod">
          <ac:chgData name="DANOPOULOS Thodoris" userId="3f958ead-7048-4bc7-91a4-bcee048a7e05" providerId="ADAL" clId="{DA449FA8-8D41-4811-AC8B-2B67B3B41C7D}" dt="2022-04-28T11:45:47.686" v="30" actId="2711"/>
          <ac:spMkLst>
            <pc:docMk/>
            <pc:sldMk cId="2211895962" sldId="481"/>
            <ac:spMk id="2" creationId="{00000000-0000-0000-0000-000000000000}"/>
          </ac:spMkLst>
        </pc:spChg>
      </pc:sldChg>
      <pc:sldChg chg="modSp mod">
        <pc:chgData name="DANOPOULOS Thodoris" userId="3f958ead-7048-4bc7-91a4-bcee048a7e05" providerId="ADAL" clId="{DA449FA8-8D41-4811-AC8B-2B67B3B41C7D}" dt="2022-04-28T16:00:29.599" v="798" actId="20577"/>
        <pc:sldMkLst>
          <pc:docMk/>
          <pc:sldMk cId="323843051" sldId="482"/>
        </pc:sldMkLst>
        <pc:spChg chg="mod">
          <ac:chgData name="DANOPOULOS Thodoris" userId="3f958ead-7048-4bc7-91a4-bcee048a7e05" providerId="ADAL" clId="{DA449FA8-8D41-4811-AC8B-2B67B3B41C7D}" dt="2022-04-28T11:45:58.878" v="33" actId="2711"/>
          <ac:spMkLst>
            <pc:docMk/>
            <pc:sldMk cId="323843051" sldId="482"/>
            <ac:spMk id="2" creationId="{00000000-0000-0000-0000-000000000000}"/>
          </ac:spMkLst>
        </pc:spChg>
        <pc:spChg chg="mod">
          <ac:chgData name="DANOPOULOS Thodoris" userId="3f958ead-7048-4bc7-91a4-bcee048a7e05" providerId="ADAL" clId="{DA449FA8-8D41-4811-AC8B-2B67B3B41C7D}" dt="2022-04-28T16:00:29.599" v="798" actId="20577"/>
          <ac:spMkLst>
            <pc:docMk/>
            <pc:sldMk cId="323843051" sldId="482"/>
            <ac:spMk id="5" creationId="{91EED0D2-C86D-48FD-BD57-C841CAA18779}"/>
          </ac:spMkLst>
        </pc:spChg>
      </pc:sldChg>
      <pc:sldChg chg="modSp mod addCm modCm">
        <pc:chgData name="DANOPOULOS Thodoris" userId="3f958ead-7048-4bc7-91a4-bcee048a7e05" providerId="ADAL" clId="{DA449FA8-8D41-4811-AC8B-2B67B3B41C7D}" dt="2022-04-28T12:52:53.496" v="139"/>
        <pc:sldMkLst>
          <pc:docMk/>
          <pc:sldMk cId="1785699782" sldId="483"/>
        </pc:sldMkLst>
        <pc:spChg chg="mod">
          <ac:chgData name="DANOPOULOS Thodoris" userId="3f958ead-7048-4bc7-91a4-bcee048a7e05" providerId="ADAL" clId="{DA449FA8-8D41-4811-AC8B-2B67B3B41C7D}" dt="2022-04-28T11:46:04.225" v="34" actId="2711"/>
          <ac:spMkLst>
            <pc:docMk/>
            <pc:sldMk cId="1785699782" sldId="483"/>
            <ac:spMk id="2" creationId="{00000000-0000-0000-0000-000000000000}"/>
          </ac:spMkLst>
        </pc:spChg>
        <pc:spChg chg="mod">
          <ac:chgData name="DANOPOULOS Thodoris" userId="3f958ead-7048-4bc7-91a4-bcee048a7e05" providerId="ADAL" clId="{DA449FA8-8D41-4811-AC8B-2B67B3B41C7D}" dt="2022-04-28T12:52:45.588" v="137" actId="20577"/>
          <ac:spMkLst>
            <pc:docMk/>
            <pc:sldMk cId="1785699782" sldId="483"/>
            <ac:spMk id="6" creationId="{9947780B-8AC2-4627-B815-8BB2A7227BA5}"/>
          </ac:spMkLst>
        </pc:spChg>
      </pc:sldChg>
      <pc:sldChg chg="modSp mod">
        <pc:chgData name="DANOPOULOS Thodoris" userId="3f958ead-7048-4bc7-91a4-bcee048a7e05" providerId="ADAL" clId="{DA449FA8-8D41-4811-AC8B-2B67B3B41C7D}" dt="2022-04-28T16:06:44.570" v="855" actId="20577"/>
        <pc:sldMkLst>
          <pc:docMk/>
          <pc:sldMk cId="4057531302" sldId="484"/>
        </pc:sldMkLst>
        <pc:spChg chg="mod">
          <ac:chgData name="DANOPOULOS Thodoris" userId="3f958ead-7048-4bc7-91a4-bcee048a7e05" providerId="ADAL" clId="{DA449FA8-8D41-4811-AC8B-2B67B3B41C7D}" dt="2022-04-28T16:06:44.570" v="855" actId="20577"/>
          <ac:spMkLst>
            <pc:docMk/>
            <pc:sldMk cId="4057531302" sldId="484"/>
            <ac:spMk id="2" creationId="{00000000-0000-0000-0000-000000000000}"/>
          </ac:spMkLst>
        </pc:spChg>
      </pc:sldChg>
      <pc:sldChg chg="modSp mod">
        <pc:chgData name="DANOPOULOS Thodoris" userId="3f958ead-7048-4bc7-91a4-bcee048a7e05" providerId="ADAL" clId="{DA449FA8-8D41-4811-AC8B-2B67B3B41C7D}" dt="2022-04-28T16:06:47.923" v="862" actId="20577"/>
        <pc:sldMkLst>
          <pc:docMk/>
          <pc:sldMk cId="3421710191" sldId="485"/>
        </pc:sldMkLst>
        <pc:spChg chg="mod">
          <ac:chgData name="DANOPOULOS Thodoris" userId="3f958ead-7048-4bc7-91a4-bcee048a7e05" providerId="ADAL" clId="{DA449FA8-8D41-4811-AC8B-2B67B3B41C7D}" dt="2022-04-28T16:06:47.923" v="862" actId="20577"/>
          <ac:spMkLst>
            <pc:docMk/>
            <pc:sldMk cId="3421710191" sldId="485"/>
            <ac:spMk id="2" creationId="{00000000-0000-0000-0000-000000000000}"/>
          </ac:spMkLst>
        </pc:spChg>
      </pc:sldChg>
      <pc:sldChg chg="modSp mod">
        <pc:chgData name="DANOPOULOS Thodoris" userId="3f958ead-7048-4bc7-91a4-bcee048a7e05" providerId="ADAL" clId="{DA449FA8-8D41-4811-AC8B-2B67B3B41C7D}" dt="2022-04-28T16:06:50.746" v="869" actId="20577"/>
        <pc:sldMkLst>
          <pc:docMk/>
          <pc:sldMk cId="3795037855" sldId="486"/>
        </pc:sldMkLst>
        <pc:spChg chg="mod">
          <ac:chgData name="DANOPOULOS Thodoris" userId="3f958ead-7048-4bc7-91a4-bcee048a7e05" providerId="ADAL" clId="{DA449FA8-8D41-4811-AC8B-2B67B3B41C7D}" dt="2022-04-28T16:06:50.746" v="869" actId="20577"/>
          <ac:spMkLst>
            <pc:docMk/>
            <pc:sldMk cId="3795037855" sldId="486"/>
            <ac:spMk id="2" creationId="{00000000-0000-0000-0000-000000000000}"/>
          </ac:spMkLst>
        </pc:spChg>
      </pc:sldChg>
      <pc:sldChg chg="modSp mod">
        <pc:chgData name="DANOPOULOS Thodoris" userId="3f958ead-7048-4bc7-91a4-bcee048a7e05" providerId="ADAL" clId="{DA449FA8-8D41-4811-AC8B-2B67B3B41C7D}" dt="2022-04-28T16:06:54.797" v="876" actId="20577"/>
        <pc:sldMkLst>
          <pc:docMk/>
          <pc:sldMk cId="1107555888" sldId="487"/>
        </pc:sldMkLst>
        <pc:spChg chg="mod">
          <ac:chgData name="DANOPOULOS Thodoris" userId="3f958ead-7048-4bc7-91a4-bcee048a7e05" providerId="ADAL" clId="{DA449FA8-8D41-4811-AC8B-2B67B3B41C7D}" dt="2022-04-28T16:06:54.797" v="876" actId="20577"/>
          <ac:spMkLst>
            <pc:docMk/>
            <pc:sldMk cId="1107555888" sldId="487"/>
            <ac:spMk id="2" creationId="{00000000-0000-0000-0000-000000000000}"/>
          </ac:spMkLst>
        </pc:spChg>
      </pc:sldChg>
      <pc:sldChg chg="modSp mod">
        <pc:chgData name="DANOPOULOS Thodoris" userId="3f958ead-7048-4bc7-91a4-bcee048a7e05" providerId="ADAL" clId="{DA449FA8-8D41-4811-AC8B-2B67B3B41C7D}" dt="2022-04-28T16:06:59.395" v="883" actId="20577"/>
        <pc:sldMkLst>
          <pc:docMk/>
          <pc:sldMk cId="2215618273" sldId="488"/>
        </pc:sldMkLst>
        <pc:spChg chg="mod">
          <ac:chgData name="DANOPOULOS Thodoris" userId="3f958ead-7048-4bc7-91a4-bcee048a7e05" providerId="ADAL" clId="{DA449FA8-8D41-4811-AC8B-2B67B3B41C7D}" dt="2022-04-28T16:06:59.395" v="883" actId="20577"/>
          <ac:spMkLst>
            <pc:docMk/>
            <pc:sldMk cId="2215618273" sldId="488"/>
            <ac:spMk id="2" creationId="{00000000-0000-0000-0000-000000000000}"/>
          </ac:spMkLst>
        </pc:spChg>
        <pc:spChg chg="mod">
          <ac:chgData name="DANOPOULOS Thodoris" userId="3f958ead-7048-4bc7-91a4-bcee048a7e05" providerId="ADAL" clId="{DA449FA8-8D41-4811-AC8B-2B67B3B41C7D}" dt="2022-04-28T15:41:55.045" v="738" actId="20577"/>
          <ac:spMkLst>
            <pc:docMk/>
            <pc:sldMk cId="2215618273" sldId="488"/>
            <ac:spMk id="5" creationId="{91EED0D2-C86D-48FD-BD57-C841CAA18779}"/>
          </ac:spMkLst>
        </pc:spChg>
      </pc:sldChg>
      <pc:sldChg chg="modSp mod">
        <pc:chgData name="DANOPOULOS Thodoris" userId="3f958ead-7048-4bc7-91a4-bcee048a7e05" providerId="ADAL" clId="{DA449FA8-8D41-4811-AC8B-2B67B3B41C7D}" dt="2022-04-28T16:03:10.848" v="807" actId="313"/>
        <pc:sldMkLst>
          <pc:docMk/>
          <pc:sldMk cId="3667678531" sldId="489"/>
        </pc:sldMkLst>
        <pc:spChg chg="mod">
          <ac:chgData name="DANOPOULOS Thodoris" userId="3f958ead-7048-4bc7-91a4-bcee048a7e05" providerId="ADAL" clId="{DA449FA8-8D41-4811-AC8B-2B67B3B41C7D}" dt="2022-04-28T16:03:10.848" v="807" actId="313"/>
          <ac:spMkLst>
            <pc:docMk/>
            <pc:sldMk cId="3667678531" sldId="489"/>
            <ac:spMk id="2" creationId="{00000000-0000-0000-0000-000000000000}"/>
          </ac:spMkLst>
        </pc:spChg>
      </pc:sldChg>
      <pc:sldChg chg="modSp mod">
        <pc:chgData name="DANOPOULOS Thodoris" userId="3f958ead-7048-4bc7-91a4-bcee048a7e05" providerId="ADAL" clId="{DA449FA8-8D41-4811-AC8B-2B67B3B41C7D}" dt="2022-04-28T16:07:03.080" v="890" actId="20577"/>
        <pc:sldMkLst>
          <pc:docMk/>
          <pc:sldMk cId="3772373637" sldId="490"/>
        </pc:sldMkLst>
        <pc:spChg chg="mod">
          <ac:chgData name="DANOPOULOS Thodoris" userId="3f958ead-7048-4bc7-91a4-bcee048a7e05" providerId="ADAL" clId="{DA449FA8-8D41-4811-AC8B-2B67B3B41C7D}" dt="2022-04-28T16:07:03.080" v="890" actId="20577"/>
          <ac:spMkLst>
            <pc:docMk/>
            <pc:sldMk cId="3772373637" sldId="490"/>
            <ac:spMk id="2" creationId="{00000000-0000-0000-0000-000000000000}"/>
          </ac:spMkLst>
        </pc:spChg>
      </pc:sldChg>
      <pc:sldChg chg="modSp mod">
        <pc:chgData name="DANOPOULOS Thodoris" userId="3f958ead-7048-4bc7-91a4-bcee048a7e05" providerId="ADAL" clId="{DA449FA8-8D41-4811-AC8B-2B67B3B41C7D}" dt="2022-04-28T16:07:05.955" v="897" actId="20577"/>
        <pc:sldMkLst>
          <pc:docMk/>
          <pc:sldMk cId="1365931877" sldId="491"/>
        </pc:sldMkLst>
        <pc:spChg chg="mod">
          <ac:chgData name="DANOPOULOS Thodoris" userId="3f958ead-7048-4bc7-91a4-bcee048a7e05" providerId="ADAL" clId="{DA449FA8-8D41-4811-AC8B-2B67B3B41C7D}" dt="2022-04-28T16:07:05.955" v="897" actId="20577"/>
          <ac:spMkLst>
            <pc:docMk/>
            <pc:sldMk cId="1365931877" sldId="491"/>
            <ac:spMk id="2" creationId="{00000000-0000-0000-0000-000000000000}"/>
          </ac:spMkLst>
        </pc:spChg>
      </pc:sldChg>
      <pc:sldChg chg="modSp mod">
        <pc:chgData name="DANOPOULOS Thodoris" userId="3f958ead-7048-4bc7-91a4-bcee048a7e05" providerId="ADAL" clId="{DA449FA8-8D41-4811-AC8B-2B67B3B41C7D}" dt="2022-04-28T16:03:20.490" v="808" actId="313"/>
        <pc:sldMkLst>
          <pc:docMk/>
          <pc:sldMk cId="1943885620" sldId="492"/>
        </pc:sldMkLst>
        <pc:spChg chg="mod">
          <ac:chgData name="DANOPOULOS Thodoris" userId="3f958ead-7048-4bc7-91a4-bcee048a7e05" providerId="ADAL" clId="{DA449FA8-8D41-4811-AC8B-2B67B3B41C7D}" dt="2022-04-28T16:03:20.490" v="808" actId="313"/>
          <ac:spMkLst>
            <pc:docMk/>
            <pc:sldMk cId="1943885620" sldId="492"/>
            <ac:spMk id="2" creationId="{00000000-0000-0000-0000-000000000000}"/>
          </ac:spMkLst>
        </pc:spChg>
        <pc:spChg chg="mod">
          <ac:chgData name="DANOPOULOS Thodoris" userId="3f958ead-7048-4bc7-91a4-bcee048a7e05" providerId="ADAL" clId="{DA449FA8-8D41-4811-AC8B-2B67B3B41C7D}" dt="2022-04-28T15:51:06.300" v="752" actId="20577"/>
          <ac:spMkLst>
            <pc:docMk/>
            <pc:sldMk cId="1943885620" sldId="492"/>
            <ac:spMk id="5" creationId="{91EED0D2-C86D-48FD-BD57-C841CAA18779}"/>
          </ac:spMkLst>
        </pc:spChg>
      </pc:sldChg>
      <pc:sldChg chg="modSp mod">
        <pc:chgData name="DANOPOULOS Thodoris" userId="3f958ead-7048-4bc7-91a4-bcee048a7e05" providerId="ADAL" clId="{DA449FA8-8D41-4811-AC8B-2B67B3B41C7D}" dt="2022-04-28T16:07:08.996" v="904" actId="20577"/>
        <pc:sldMkLst>
          <pc:docMk/>
          <pc:sldMk cId="3628579651" sldId="493"/>
        </pc:sldMkLst>
        <pc:spChg chg="mod">
          <ac:chgData name="DANOPOULOS Thodoris" userId="3f958ead-7048-4bc7-91a4-bcee048a7e05" providerId="ADAL" clId="{DA449FA8-8D41-4811-AC8B-2B67B3B41C7D}" dt="2022-04-28T16:07:08.996" v="904" actId="20577"/>
          <ac:spMkLst>
            <pc:docMk/>
            <pc:sldMk cId="3628579651" sldId="493"/>
            <ac:spMk id="2" creationId="{00000000-0000-0000-0000-000000000000}"/>
          </ac:spMkLst>
        </pc:spChg>
      </pc:sldChg>
      <pc:sldChg chg="modSp mod addCm modCm">
        <pc:chgData name="DANOPOULOS Thodoris" userId="3f958ead-7048-4bc7-91a4-bcee048a7e05" providerId="ADAL" clId="{DA449FA8-8D41-4811-AC8B-2B67B3B41C7D}" dt="2022-04-28T16:03:28.555" v="809" actId="313"/>
        <pc:sldMkLst>
          <pc:docMk/>
          <pc:sldMk cId="3447756007" sldId="495"/>
        </pc:sldMkLst>
        <pc:spChg chg="mod">
          <ac:chgData name="DANOPOULOS Thodoris" userId="3f958ead-7048-4bc7-91a4-bcee048a7e05" providerId="ADAL" clId="{DA449FA8-8D41-4811-AC8B-2B67B3B41C7D}" dt="2022-04-28T16:03:28.555" v="809" actId="313"/>
          <ac:spMkLst>
            <pc:docMk/>
            <pc:sldMk cId="3447756007" sldId="495"/>
            <ac:spMk id="2" creationId="{00000000-0000-0000-0000-000000000000}"/>
          </ac:spMkLst>
        </pc:spChg>
        <pc:spChg chg="mod">
          <ac:chgData name="DANOPOULOS Thodoris" userId="3f958ead-7048-4bc7-91a4-bcee048a7e05" providerId="ADAL" clId="{DA449FA8-8D41-4811-AC8B-2B67B3B41C7D}" dt="2022-04-28T15:51:22.406" v="756" actId="20577"/>
          <ac:spMkLst>
            <pc:docMk/>
            <pc:sldMk cId="3447756007" sldId="495"/>
            <ac:spMk id="7" creationId="{A76A40AA-203F-46DB-9354-A7751213A5A4}"/>
          </ac:spMkLst>
        </pc:spChg>
      </pc:sldChg>
      <pc:sldChg chg="modSp mod addCm modCm">
        <pc:chgData name="DANOPOULOS Thodoris" userId="3f958ead-7048-4bc7-91a4-bcee048a7e05" providerId="ADAL" clId="{DA449FA8-8D41-4811-AC8B-2B67B3B41C7D}" dt="2022-04-28T16:03:38.540" v="810" actId="313"/>
        <pc:sldMkLst>
          <pc:docMk/>
          <pc:sldMk cId="323391162" sldId="496"/>
        </pc:sldMkLst>
        <pc:spChg chg="mod">
          <ac:chgData name="DANOPOULOS Thodoris" userId="3f958ead-7048-4bc7-91a4-bcee048a7e05" providerId="ADAL" clId="{DA449FA8-8D41-4811-AC8B-2B67B3B41C7D}" dt="2022-04-28T16:03:38.540" v="810" actId="313"/>
          <ac:spMkLst>
            <pc:docMk/>
            <pc:sldMk cId="323391162" sldId="496"/>
            <ac:spMk id="2" creationId="{00000000-0000-0000-0000-000000000000}"/>
          </ac:spMkLst>
        </pc:spChg>
        <pc:spChg chg="mod">
          <ac:chgData name="DANOPOULOS Thodoris" userId="3f958ead-7048-4bc7-91a4-bcee048a7e05" providerId="ADAL" clId="{DA449FA8-8D41-4811-AC8B-2B67B3B41C7D}" dt="2022-04-28T12:51:43.132" v="134" actId="20577"/>
          <ac:spMkLst>
            <pc:docMk/>
            <pc:sldMk cId="323391162" sldId="496"/>
            <ac:spMk id="5" creationId="{91EED0D2-C86D-48FD-BD57-C841CAA18779}"/>
          </ac:spMkLst>
        </pc:spChg>
      </pc:sldChg>
      <pc:sldChg chg="modSp mod">
        <pc:chgData name="DANOPOULOS Thodoris" userId="3f958ead-7048-4bc7-91a4-bcee048a7e05" providerId="ADAL" clId="{DA449FA8-8D41-4811-AC8B-2B67B3B41C7D}" dt="2022-04-28T16:03:39.926" v="811" actId="313"/>
        <pc:sldMkLst>
          <pc:docMk/>
          <pc:sldMk cId="3301230574" sldId="498"/>
        </pc:sldMkLst>
        <pc:spChg chg="mod">
          <ac:chgData name="DANOPOULOS Thodoris" userId="3f958ead-7048-4bc7-91a4-bcee048a7e05" providerId="ADAL" clId="{DA449FA8-8D41-4811-AC8B-2B67B3B41C7D}" dt="2022-04-28T16:03:39.926" v="811" actId="313"/>
          <ac:spMkLst>
            <pc:docMk/>
            <pc:sldMk cId="3301230574" sldId="498"/>
            <ac:spMk id="2" creationId="{00000000-0000-0000-0000-000000000000}"/>
          </ac:spMkLst>
        </pc:spChg>
      </pc:sldChg>
      <pc:sldChg chg="modSp mod">
        <pc:chgData name="DANOPOULOS Thodoris" userId="3f958ead-7048-4bc7-91a4-bcee048a7e05" providerId="ADAL" clId="{DA449FA8-8D41-4811-AC8B-2B67B3B41C7D}" dt="2022-04-28T16:03:40.809" v="812" actId="313"/>
        <pc:sldMkLst>
          <pc:docMk/>
          <pc:sldMk cId="2446915082" sldId="499"/>
        </pc:sldMkLst>
        <pc:spChg chg="mod">
          <ac:chgData name="DANOPOULOS Thodoris" userId="3f958ead-7048-4bc7-91a4-bcee048a7e05" providerId="ADAL" clId="{DA449FA8-8D41-4811-AC8B-2B67B3B41C7D}" dt="2022-04-28T16:03:40.809" v="812" actId="313"/>
          <ac:spMkLst>
            <pc:docMk/>
            <pc:sldMk cId="2446915082" sldId="499"/>
            <ac:spMk id="2" creationId="{00000000-0000-0000-0000-000000000000}"/>
          </ac:spMkLst>
        </pc:spChg>
      </pc:sldChg>
      <pc:sldChg chg="modSp mod">
        <pc:chgData name="DANOPOULOS Thodoris" userId="3f958ead-7048-4bc7-91a4-bcee048a7e05" providerId="ADAL" clId="{DA449FA8-8D41-4811-AC8B-2B67B3B41C7D}" dt="2022-04-28T16:03:41.321" v="813" actId="313"/>
        <pc:sldMkLst>
          <pc:docMk/>
          <pc:sldMk cId="524565304" sldId="500"/>
        </pc:sldMkLst>
        <pc:spChg chg="mod">
          <ac:chgData name="DANOPOULOS Thodoris" userId="3f958ead-7048-4bc7-91a4-bcee048a7e05" providerId="ADAL" clId="{DA449FA8-8D41-4811-AC8B-2B67B3B41C7D}" dt="2022-04-28T16:03:41.321" v="813" actId="313"/>
          <ac:spMkLst>
            <pc:docMk/>
            <pc:sldMk cId="524565304" sldId="500"/>
            <ac:spMk id="2" creationId="{00000000-0000-0000-0000-000000000000}"/>
          </ac:spMkLst>
        </pc:spChg>
      </pc:sldChg>
      <pc:sldChg chg="modSp mod">
        <pc:chgData name="DANOPOULOS Thodoris" userId="3f958ead-7048-4bc7-91a4-bcee048a7e05" providerId="ADAL" clId="{DA449FA8-8D41-4811-AC8B-2B67B3B41C7D}" dt="2022-04-28T16:04:48.077" v="825" actId="313"/>
        <pc:sldMkLst>
          <pc:docMk/>
          <pc:sldMk cId="164633889" sldId="501"/>
        </pc:sldMkLst>
        <pc:spChg chg="mod">
          <ac:chgData name="DANOPOULOS Thodoris" userId="3f958ead-7048-4bc7-91a4-bcee048a7e05" providerId="ADAL" clId="{DA449FA8-8D41-4811-AC8B-2B67B3B41C7D}" dt="2022-04-28T16:04:46.060" v="824" actId="313"/>
          <ac:spMkLst>
            <pc:docMk/>
            <pc:sldMk cId="164633889" sldId="501"/>
            <ac:spMk id="2" creationId="{00000000-0000-0000-0000-000000000000}"/>
          </ac:spMkLst>
        </pc:spChg>
        <pc:spChg chg="mod">
          <ac:chgData name="DANOPOULOS Thodoris" userId="3f958ead-7048-4bc7-91a4-bcee048a7e05" providerId="ADAL" clId="{DA449FA8-8D41-4811-AC8B-2B67B3B41C7D}" dt="2022-04-28T16:04:48.077" v="825" actId="313"/>
          <ac:spMkLst>
            <pc:docMk/>
            <pc:sldMk cId="164633889" sldId="501"/>
            <ac:spMk id="9" creationId="{11BA72B5-E54E-4F6C-83DF-146E429E7FB2}"/>
          </ac:spMkLst>
        </pc:spChg>
      </pc:sldChg>
      <pc:sldChg chg="modSp mod">
        <pc:chgData name="DANOPOULOS Thodoris" userId="3f958ead-7048-4bc7-91a4-bcee048a7e05" providerId="ADAL" clId="{DA449FA8-8D41-4811-AC8B-2B67B3B41C7D}" dt="2022-04-28T16:03:43.488" v="814" actId="313"/>
        <pc:sldMkLst>
          <pc:docMk/>
          <pc:sldMk cId="2000971238" sldId="502"/>
        </pc:sldMkLst>
        <pc:spChg chg="mod">
          <ac:chgData name="DANOPOULOS Thodoris" userId="3f958ead-7048-4bc7-91a4-bcee048a7e05" providerId="ADAL" clId="{DA449FA8-8D41-4811-AC8B-2B67B3B41C7D}" dt="2022-04-28T16:03:43.488" v="814" actId="313"/>
          <ac:spMkLst>
            <pc:docMk/>
            <pc:sldMk cId="2000971238" sldId="502"/>
            <ac:spMk id="2" creationId="{00000000-0000-0000-0000-000000000000}"/>
          </ac:spMkLst>
        </pc:spChg>
      </pc:sldChg>
      <pc:sldChg chg="modSp mod">
        <pc:chgData name="DANOPOULOS Thodoris" userId="3f958ead-7048-4bc7-91a4-bcee048a7e05" providerId="ADAL" clId="{DA449FA8-8D41-4811-AC8B-2B67B3B41C7D}" dt="2022-04-28T16:03:44.837" v="815" actId="313"/>
        <pc:sldMkLst>
          <pc:docMk/>
          <pc:sldMk cId="1117468900" sldId="503"/>
        </pc:sldMkLst>
        <pc:spChg chg="mod">
          <ac:chgData name="DANOPOULOS Thodoris" userId="3f958ead-7048-4bc7-91a4-bcee048a7e05" providerId="ADAL" clId="{DA449FA8-8D41-4811-AC8B-2B67B3B41C7D}" dt="2022-04-28T16:03:44.837" v="815" actId="313"/>
          <ac:spMkLst>
            <pc:docMk/>
            <pc:sldMk cId="1117468900" sldId="503"/>
            <ac:spMk id="2" creationId="{00000000-0000-0000-0000-000000000000}"/>
          </ac:spMkLst>
        </pc:spChg>
      </pc:sldChg>
      <pc:sldChg chg="addSp delSp modSp mod addCm modCm">
        <pc:chgData name="DANOPOULOS Thodoris" userId="3f958ead-7048-4bc7-91a4-bcee048a7e05" providerId="ADAL" clId="{DA449FA8-8D41-4811-AC8B-2B67B3B41C7D}" dt="2022-04-28T16:04:50.256" v="827" actId="313"/>
        <pc:sldMkLst>
          <pc:docMk/>
          <pc:sldMk cId="4170937723" sldId="504"/>
        </pc:sldMkLst>
        <pc:spChg chg="mod">
          <ac:chgData name="DANOPOULOS Thodoris" userId="3f958ead-7048-4bc7-91a4-bcee048a7e05" providerId="ADAL" clId="{DA449FA8-8D41-4811-AC8B-2B67B3B41C7D}" dt="2022-04-28T16:04:49.223" v="826" actId="313"/>
          <ac:spMkLst>
            <pc:docMk/>
            <pc:sldMk cId="4170937723" sldId="504"/>
            <ac:spMk id="2" creationId="{00000000-0000-0000-0000-000000000000}"/>
          </ac:spMkLst>
        </pc:spChg>
        <pc:spChg chg="add del mod">
          <ac:chgData name="DANOPOULOS Thodoris" userId="3f958ead-7048-4bc7-91a4-bcee048a7e05" providerId="ADAL" clId="{DA449FA8-8D41-4811-AC8B-2B67B3B41C7D}" dt="2022-04-28T15:27:34.434" v="425" actId="478"/>
          <ac:spMkLst>
            <pc:docMk/>
            <pc:sldMk cId="4170937723" sldId="504"/>
            <ac:spMk id="3" creationId="{268381CA-C87A-4C31-A14D-A5CD41411420}"/>
          </ac:spMkLst>
        </pc:spChg>
        <pc:spChg chg="add del mod">
          <ac:chgData name="DANOPOULOS Thodoris" userId="3f958ead-7048-4bc7-91a4-bcee048a7e05" providerId="ADAL" clId="{DA449FA8-8D41-4811-AC8B-2B67B3B41C7D}" dt="2022-04-28T15:28:03.445" v="429" actId="11529"/>
          <ac:spMkLst>
            <pc:docMk/>
            <pc:sldMk cId="4170937723" sldId="504"/>
            <ac:spMk id="6" creationId="{F4D615A0-EEB8-46A8-A4E7-0889A557D366}"/>
          </ac:spMkLst>
        </pc:spChg>
        <pc:spChg chg="add mod">
          <ac:chgData name="DANOPOULOS Thodoris" userId="3f958ead-7048-4bc7-91a4-bcee048a7e05" providerId="ADAL" clId="{DA449FA8-8D41-4811-AC8B-2B67B3B41C7D}" dt="2022-04-28T15:29:56.564" v="556" actId="122"/>
          <ac:spMkLst>
            <pc:docMk/>
            <pc:sldMk cId="4170937723" sldId="504"/>
            <ac:spMk id="7" creationId="{DB977845-5A4F-4DFD-8BB1-F6861C1A47FE}"/>
          </ac:spMkLst>
        </pc:spChg>
        <pc:spChg chg="mod">
          <ac:chgData name="DANOPOULOS Thodoris" userId="3f958ead-7048-4bc7-91a4-bcee048a7e05" providerId="ADAL" clId="{DA449FA8-8D41-4811-AC8B-2B67B3B41C7D}" dt="2022-04-28T16:04:50.256" v="827" actId="313"/>
          <ac:spMkLst>
            <pc:docMk/>
            <pc:sldMk cId="4170937723" sldId="504"/>
            <ac:spMk id="9" creationId="{11BA72B5-E54E-4F6C-83DF-146E429E7FB2}"/>
          </ac:spMkLst>
        </pc:spChg>
      </pc:sldChg>
      <pc:sldChg chg="modSp mod">
        <pc:chgData name="DANOPOULOS Thodoris" userId="3f958ead-7048-4bc7-91a4-bcee048a7e05" providerId="ADAL" clId="{DA449FA8-8D41-4811-AC8B-2B67B3B41C7D}" dt="2022-04-28T16:03:52.476" v="818" actId="313"/>
        <pc:sldMkLst>
          <pc:docMk/>
          <pc:sldMk cId="1785305000" sldId="505"/>
        </pc:sldMkLst>
        <pc:spChg chg="mod">
          <ac:chgData name="DANOPOULOS Thodoris" userId="3f958ead-7048-4bc7-91a4-bcee048a7e05" providerId="ADAL" clId="{DA449FA8-8D41-4811-AC8B-2B67B3B41C7D}" dt="2022-04-28T16:03:52.476" v="818" actId="313"/>
          <ac:spMkLst>
            <pc:docMk/>
            <pc:sldMk cId="1785305000" sldId="505"/>
            <ac:spMk id="2" creationId="{00000000-0000-0000-0000-000000000000}"/>
          </ac:spMkLst>
        </pc:spChg>
      </pc:sldChg>
      <pc:sldChg chg="modSp mod">
        <pc:chgData name="DANOPOULOS Thodoris" userId="3f958ead-7048-4bc7-91a4-bcee048a7e05" providerId="ADAL" clId="{DA449FA8-8D41-4811-AC8B-2B67B3B41C7D}" dt="2022-04-28T16:03:59.802" v="819" actId="313"/>
        <pc:sldMkLst>
          <pc:docMk/>
          <pc:sldMk cId="1771138564" sldId="506"/>
        </pc:sldMkLst>
        <pc:spChg chg="mod">
          <ac:chgData name="DANOPOULOS Thodoris" userId="3f958ead-7048-4bc7-91a4-bcee048a7e05" providerId="ADAL" clId="{DA449FA8-8D41-4811-AC8B-2B67B3B41C7D}" dt="2022-04-28T16:03:59.802" v="819" actId="313"/>
          <ac:spMkLst>
            <pc:docMk/>
            <pc:sldMk cId="1771138564" sldId="506"/>
            <ac:spMk id="2" creationId="{00000000-0000-0000-0000-000000000000}"/>
          </ac:spMkLst>
        </pc:spChg>
        <pc:spChg chg="mod">
          <ac:chgData name="DANOPOULOS Thodoris" userId="3f958ead-7048-4bc7-91a4-bcee048a7e05" providerId="ADAL" clId="{DA449FA8-8D41-4811-AC8B-2B67B3B41C7D}" dt="2022-04-28T16:00:40.020" v="800" actId="20577"/>
          <ac:spMkLst>
            <pc:docMk/>
            <pc:sldMk cId="1771138564" sldId="506"/>
            <ac:spMk id="5" creationId="{91EED0D2-C86D-48FD-BD57-C841CAA18779}"/>
          </ac:spMkLst>
        </pc:spChg>
      </pc:sldChg>
      <pc:sldChg chg="modSp mod">
        <pc:chgData name="DANOPOULOS Thodoris" userId="3f958ead-7048-4bc7-91a4-bcee048a7e05" providerId="ADAL" clId="{DA449FA8-8D41-4811-AC8B-2B67B3B41C7D}" dt="2022-04-28T16:04:36.092" v="822" actId="313"/>
        <pc:sldMkLst>
          <pc:docMk/>
          <pc:sldMk cId="207941887" sldId="507"/>
        </pc:sldMkLst>
        <pc:spChg chg="mod">
          <ac:chgData name="DANOPOULOS Thodoris" userId="3f958ead-7048-4bc7-91a4-bcee048a7e05" providerId="ADAL" clId="{DA449FA8-8D41-4811-AC8B-2B67B3B41C7D}" dt="2022-04-28T16:04:36.092" v="822" actId="313"/>
          <ac:spMkLst>
            <pc:docMk/>
            <pc:sldMk cId="207941887" sldId="507"/>
            <ac:spMk id="2" creationId="{00000000-0000-0000-0000-000000000000}"/>
          </ac:spMkLst>
        </pc:spChg>
        <pc:spChg chg="mod">
          <ac:chgData name="DANOPOULOS Thodoris" userId="3f958ead-7048-4bc7-91a4-bcee048a7e05" providerId="ADAL" clId="{DA449FA8-8D41-4811-AC8B-2B67B3B41C7D}" dt="2022-04-28T16:00:53.056" v="803" actId="313"/>
          <ac:spMkLst>
            <pc:docMk/>
            <pc:sldMk cId="207941887" sldId="507"/>
            <ac:spMk id="5" creationId="{91EED0D2-C86D-48FD-BD57-C841CAA18779}"/>
          </ac:spMkLst>
        </pc:spChg>
      </pc:sldChg>
      <pc:sldChg chg="modSp mod">
        <pc:chgData name="DANOPOULOS Thodoris" userId="3f958ead-7048-4bc7-91a4-bcee048a7e05" providerId="ADAL" clId="{DA449FA8-8D41-4811-AC8B-2B67B3B41C7D}" dt="2022-04-28T16:04:00.862" v="820" actId="313"/>
        <pc:sldMkLst>
          <pc:docMk/>
          <pc:sldMk cId="3895039439" sldId="508"/>
        </pc:sldMkLst>
        <pc:spChg chg="mod">
          <ac:chgData name="DANOPOULOS Thodoris" userId="3f958ead-7048-4bc7-91a4-bcee048a7e05" providerId="ADAL" clId="{DA449FA8-8D41-4811-AC8B-2B67B3B41C7D}" dt="2022-04-28T16:04:00.862" v="820" actId="313"/>
          <ac:spMkLst>
            <pc:docMk/>
            <pc:sldMk cId="3895039439" sldId="508"/>
            <ac:spMk id="2" creationId="{00000000-0000-0000-0000-000000000000}"/>
          </ac:spMkLst>
        </pc:spChg>
      </pc:sldChg>
      <pc:sldChg chg="modSp mod">
        <pc:chgData name="DANOPOULOS Thodoris" userId="3f958ead-7048-4bc7-91a4-bcee048a7e05" providerId="ADAL" clId="{DA449FA8-8D41-4811-AC8B-2B67B3B41C7D}" dt="2022-04-28T16:04:27.790" v="821" actId="313"/>
        <pc:sldMkLst>
          <pc:docMk/>
          <pc:sldMk cId="2226115206" sldId="509"/>
        </pc:sldMkLst>
        <pc:spChg chg="mod">
          <ac:chgData name="DANOPOULOS Thodoris" userId="3f958ead-7048-4bc7-91a4-bcee048a7e05" providerId="ADAL" clId="{DA449FA8-8D41-4811-AC8B-2B67B3B41C7D}" dt="2022-04-28T16:04:27.790" v="821" actId="313"/>
          <ac:spMkLst>
            <pc:docMk/>
            <pc:sldMk cId="2226115206" sldId="509"/>
            <ac:spMk id="2" creationId="{00000000-0000-0000-0000-000000000000}"/>
          </ac:spMkLst>
        </pc:spChg>
        <pc:spChg chg="mod">
          <ac:chgData name="DANOPOULOS Thodoris" userId="3f958ead-7048-4bc7-91a4-bcee048a7e05" providerId="ADAL" clId="{DA449FA8-8D41-4811-AC8B-2B67B3B41C7D}" dt="2022-04-28T16:00:51.958" v="802" actId="313"/>
          <ac:spMkLst>
            <pc:docMk/>
            <pc:sldMk cId="2226115206" sldId="509"/>
            <ac:spMk id="5" creationId="{91EED0D2-C86D-48FD-BD57-C841CAA18779}"/>
          </ac:spMkLst>
        </pc:spChg>
      </pc:sldChg>
      <pc:sldChg chg="modSp mod">
        <pc:chgData name="DANOPOULOS Thodoris" userId="3f958ead-7048-4bc7-91a4-bcee048a7e05" providerId="ADAL" clId="{DA449FA8-8D41-4811-AC8B-2B67B3B41C7D}" dt="2022-04-28T16:04:41.658" v="823" actId="313"/>
        <pc:sldMkLst>
          <pc:docMk/>
          <pc:sldMk cId="420107881" sldId="510"/>
        </pc:sldMkLst>
        <pc:spChg chg="mod">
          <ac:chgData name="DANOPOULOS Thodoris" userId="3f958ead-7048-4bc7-91a4-bcee048a7e05" providerId="ADAL" clId="{DA449FA8-8D41-4811-AC8B-2B67B3B41C7D}" dt="2022-04-28T16:04:41.658" v="823" actId="313"/>
          <ac:spMkLst>
            <pc:docMk/>
            <pc:sldMk cId="420107881" sldId="510"/>
            <ac:spMk id="2" creationId="{00000000-0000-0000-0000-000000000000}"/>
          </ac:spMkLst>
        </pc:spChg>
      </pc:sldChg>
      <pc:sldChg chg="modSp mod">
        <pc:chgData name="DANOPOULOS Thodoris" userId="3f958ead-7048-4bc7-91a4-bcee048a7e05" providerId="ADAL" clId="{DA449FA8-8D41-4811-AC8B-2B67B3B41C7D}" dt="2022-04-28T16:04:51.381" v="828" actId="313"/>
        <pc:sldMkLst>
          <pc:docMk/>
          <pc:sldMk cId="1236543270" sldId="511"/>
        </pc:sldMkLst>
        <pc:spChg chg="mod">
          <ac:chgData name="DANOPOULOS Thodoris" userId="3f958ead-7048-4bc7-91a4-bcee048a7e05" providerId="ADAL" clId="{DA449FA8-8D41-4811-AC8B-2B67B3B41C7D}" dt="2022-04-28T16:04:51.381" v="828" actId="313"/>
          <ac:spMkLst>
            <pc:docMk/>
            <pc:sldMk cId="1236543270" sldId="511"/>
            <ac:spMk id="2" creationId="{00000000-0000-0000-0000-000000000000}"/>
          </ac:spMkLst>
        </pc:spChg>
      </pc:sldChg>
      <pc:sldChg chg="modSp mod">
        <pc:chgData name="DANOPOULOS Thodoris" userId="3f958ead-7048-4bc7-91a4-bcee048a7e05" providerId="ADAL" clId="{DA449FA8-8D41-4811-AC8B-2B67B3B41C7D}" dt="2022-04-28T16:04:52.229" v="829" actId="313"/>
        <pc:sldMkLst>
          <pc:docMk/>
          <pc:sldMk cId="1384364225" sldId="512"/>
        </pc:sldMkLst>
        <pc:spChg chg="mod">
          <ac:chgData name="DANOPOULOS Thodoris" userId="3f958ead-7048-4bc7-91a4-bcee048a7e05" providerId="ADAL" clId="{DA449FA8-8D41-4811-AC8B-2B67B3B41C7D}" dt="2022-04-28T16:04:52.229" v="829" actId="313"/>
          <ac:spMkLst>
            <pc:docMk/>
            <pc:sldMk cId="1384364225" sldId="512"/>
            <ac:spMk id="2" creationId="{00000000-0000-0000-0000-000000000000}"/>
          </ac:spMkLst>
        </pc:spChg>
      </pc:sldChg>
      <pc:sldChg chg="modSp mod">
        <pc:chgData name="DANOPOULOS Thodoris" userId="3f958ead-7048-4bc7-91a4-bcee048a7e05" providerId="ADAL" clId="{DA449FA8-8D41-4811-AC8B-2B67B3B41C7D}" dt="2022-04-28T16:04:53.063" v="830" actId="313"/>
        <pc:sldMkLst>
          <pc:docMk/>
          <pc:sldMk cId="4055646359" sldId="513"/>
        </pc:sldMkLst>
        <pc:spChg chg="mod">
          <ac:chgData name="DANOPOULOS Thodoris" userId="3f958ead-7048-4bc7-91a4-bcee048a7e05" providerId="ADAL" clId="{DA449FA8-8D41-4811-AC8B-2B67B3B41C7D}" dt="2022-04-28T16:04:53.063" v="830" actId="313"/>
          <ac:spMkLst>
            <pc:docMk/>
            <pc:sldMk cId="4055646359" sldId="513"/>
            <ac:spMk id="2" creationId="{00000000-0000-0000-0000-000000000000}"/>
          </ac:spMkLst>
        </pc:spChg>
      </pc:sldChg>
      <pc:sldChg chg="modSp mod">
        <pc:chgData name="DANOPOULOS Thodoris" userId="3f958ead-7048-4bc7-91a4-bcee048a7e05" providerId="ADAL" clId="{DA449FA8-8D41-4811-AC8B-2B67B3B41C7D}" dt="2022-04-28T16:04:54.165" v="831" actId="313"/>
        <pc:sldMkLst>
          <pc:docMk/>
          <pc:sldMk cId="26137823" sldId="514"/>
        </pc:sldMkLst>
        <pc:spChg chg="mod">
          <ac:chgData name="DANOPOULOS Thodoris" userId="3f958ead-7048-4bc7-91a4-bcee048a7e05" providerId="ADAL" clId="{DA449FA8-8D41-4811-AC8B-2B67B3B41C7D}" dt="2022-04-28T16:04:54.165" v="831" actId="313"/>
          <ac:spMkLst>
            <pc:docMk/>
            <pc:sldMk cId="26137823" sldId="514"/>
            <ac:spMk id="2" creationId="{00000000-0000-0000-0000-000000000000}"/>
          </ac:spMkLst>
        </pc:spChg>
        <pc:spChg chg="mod">
          <ac:chgData name="DANOPOULOS Thodoris" userId="3f958ead-7048-4bc7-91a4-bcee048a7e05" providerId="ADAL" clId="{DA449FA8-8D41-4811-AC8B-2B67B3B41C7D}" dt="2022-04-28T14:53:31.599" v="366" actId="20577"/>
          <ac:spMkLst>
            <pc:docMk/>
            <pc:sldMk cId="26137823" sldId="514"/>
            <ac:spMk id="5" creationId="{91EED0D2-C86D-48FD-BD57-C841CAA18779}"/>
          </ac:spMkLst>
        </pc:spChg>
      </pc:sldChg>
      <pc:sldChg chg="addSp delSp modSp mod">
        <pc:chgData name="DANOPOULOS Thodoris" userId="3f958ead-7048-4bc7-91a4-bcee048a7e05" providerId="ADAL" clId="{DA449FA8-8D41-4811-AC8B-2B67B3B41C7D}" dt="2022-04-28T16:03:48.084" v="816" actId="313"/>
        <pc:sldMkLst>
          <pc:docMk/>
          <pc:sldMk cId="2487396021" sldId="515"/>
        </pc:sldMkLst>
        <pc:spChg chg="mod">
          <ac:chgData name="DANOPOULOS Thodoris" userId="3f958ead-7048-4bc7-91a4-bcee048a7e05" providerId="ADAL" clId="{DA449FA8-8D41-4811-AC8B-2B67B3B41C7D}" dt="2022-04-28T16:03:48.084" v="816" actId="313"/>
          <ac:spMkLst>
            <pc:docMk/>
            <pc:sldMk cId="2487396021" sldId="515"/>
            <ac:spMk id="2" creationId="{00000000-0000-0000-0000-000000000000}"/>
          </ac:spMkLst>
        </pc:spChg>
        <pc:spChg chg="mod">
          <ac:chgData name="DANOPOULOS Thodoris" userId="3f958ead-7048-4bc7-91a4-bcee048a7e05" providerId="ADAL" clId="{DA449FA8-8D41-4811-AC8B-2B67B3B41C7D}" dt="2022-04-28T15:02:44.359" v="398" actId="20577"/>
          <ac:spMkLst>
            <pc:docMk/>
            <pc:sldMk cId="2487396021" sldId="515"/>
            <ac:spMk id="9" creationId="{11BA72B5-E54E-4F6C-83DF-146E429E7FB2}"/>
          </ac:spMkLst>
        </pc:spChg>
        <pc:picChg chg="del">
          <ac:chgData name="DANOPOULOS Thodoris" userId="3f958ead-7048-4bc7-91a4-bcee048a7e05" providerId="ADAL" clId="{DA449FA8-8D41-4811-AC8B-2B67B3B41C7D}" dt="2022-04-28T15:23:44.664" v="416" actId="478"/>
          <ac:picMkLst>
            <pc:docMk/>
            <pc:sldMk cId="2487396021" sldId="515"/>
            <ac:picMk id="5" creationId="{C8AA188E-DB07-416F-B035-FA863DC82372}"/>
          </ac:picMkLst>
        </pc:picChg>
        <pc:picChg chg="add del mod">
          <ac:chgData name="DANOPOULOS Thodoris" userId="3f958ead-7048-4bc7-91a4-bcee048a7e05" providerId="ADAL" clId="{DA449FA8-8D41-4811-AC8B-2B67B3B41C7D}" dt="2022-04-28T15:23:07.121" v="411"/>
          <ac:picMkLst>
            <pc:docMk/>
            <pc:sldMk cId="2487396021" sldId="515"/>
            <ac:picMk id="6" creationId="{CA13A61C-AD29-4670-A9CC-18E47680D064}"/>
          </ac:picMkLst>
        </pc:picChg>
        <pc:picChg chg="add del mod">
          <ac:chgData name="DANOPOULOS Thodoris" userId="3f958ead-7048-4bc7-91a4-bcee048a7e05" providerId="ADAL" clId="{DA449FA8-8D41-4811-AC8B-2B67B3B41C7D}" dt="2022-04-28T15:23:18.775" v="413"/>
          <ac:picMkLst>
            <pc:docMk/>
            <pc:sldMk cId="2487396021" sldId="515"/>
            <ac:picMk id="8" creationId="{AEF6C636-123B-4EB8-87C5-16DA43BB23BA}"/>
          </ac:picMkLst>
        </pc:picChg>
        <pc:picChg chg="add mod">
          <ac:chgData name="DANOPOULOS Thodoris" userId="3f958ead-7048-4bc7-91a4-bcee048a7e05" providerId="ADAL" clId="{DA449FA8-8D41-4811-AC8B-2B67B3B41C7D}" dt="2022-04-28T15:24:21.296" v="420" actId="14100"/>
          <ac:picMkLst>
            <pc:docMk/>
            <pc:sldMk cId="2487396021" sldId="515"/>
            <ac:picMk id="11" creationId="{3AFB18C9-5B5B-423C-8C6D-D911453DF342}"/>
          </ac:picMkLst>
        </pc:picChg>
      </pc:sldChg>
      <pc:sldChg chg="modSp mod">
        <pc:chgData name="DANOPOULOS Thodoris" userId="3f958ead-7048-4bc7-91a4-bcee048a7e05" providerId="ADAL" clId="{DA449FA8-8D41-4811-AC8B-2B67B3B41C7D}" dt="2022-04-28T16:03:49.232" v="817" actId="313"/>
        <pc:sldMkLst>
          <pc:docMk/>
          <pc:sldMk cId="1804258713" sldId="516"/>
        </pc:sldMkLst>
        <pc:spChg chg="mod">
          <ac:chgData name="DANOPOULOS Thodoris" userId="3f958ead-7048-4bc7-91a4-bcee048a7e05" providerId="ADAL" clId="{DA449FA8-8D41-4811-AC8B-2B67B3B41C7D}" dt="2022-04-28T16:03:49.232" v="817" actId="313"/>
          <ac:spMkLst>
            <pc:docMk/>
            <pc:sldMk cId="1804258713" sldId="516"/>
            <ac:spMk id="2" creationId="{00000000-0000-0000-0000-000000000000}"/>
          </ac:spMkLst>
        </pc:spChg>
        <pc:spChg chg="mod">
          <ac:chgData name="DANOPOULOS Thodoris" userId="3f958ead-7048-4bc7-91a4-bcee048a7e05" providerId="ADAL" clId="{DA449FA8-8D41-4811-AC8B-2B67B3B41C7D}" dt="2022-04-28T15:03:04.210" v="399" actId="20577"/>
          <ac:spMkLst>
            <pc:docMk/>
            <pc:sldMk cId="1804258713" sldId="516"/>
            <ac:spMk id="9" creationId="{11BA72B5-E54E-4F6C-83DF-146E429E7FB2}"/>
          </ac:spMkLst>
        </pc:spChg>
      </pc:sldChg>
      <pc:sldChg chg="modSp mod">
        <pc:chgData name="DANOPOULOS Thodoris" userId="3f958ead-7048-4bc7-91a4-bcee048a7e05" providerId="ADAL" clId="{DA449FA8-8D41-4811-AC8B-2B67B3B41C7D}" dt="2022-04-28T16:04:55.291" v="832" actId="313"/>
        <pc:sldMkLst>
          <pc:docMk/>
          <pc:sldMk cId="4160304468" sldId="517"/>
        </pc:sldMkLst>
        <pc:spChg chg="mod">
          <ac:chgData name="DANOPOULOS Thodoris" userId="3f958ead-7048-4bc7-91a4-bcee048a7e05" providerId="ADAL" clId="{DA449FA8-8D41-4811-AC8B-2B67B3B41C7D}" dt="2022-04-28T16:04:55.291" v="832" actId="313"/>
          <ac:spMkLst>
            <pc:docMk/>
            <pc:sldMk cId="4160304468" sldId="517"/>
            <ac:spMk id="2" creationId="{00000000-0000-0000-0000-000000000000}"/>
          </ac:spMkLst>
        </pc:spChg>
      </pc:sldChg>
      <pc:sldChg chg="modSp mod">
        <pc:chgData name="DANOPOULOS Thodoris" userId="3f958ead-7048-4bc7-91a4-bcee048a7e05" providerId="ADAL" clId="{DA449FA8-8D41-4811-AC8B-2B67B3B41C7D}" dt="2022-04-28T16:32:08.605" v="914" actId="1076"/>
        <pc:sldMkLst>
          <pc:docMk/>
          <pc:sldMk cId="2533269906" sldId="518"/>
        </pc:sldMkLst>
        <pc:spChg chg="mod">
          <ac:chgData name="DANOPOULOS Thodoris" userId="3f958ead-7048-4bc7-91a4-bcee048a7e05" providerId="ADAL" clId="{DA449FA8-8D41-4811-AC8B-2B67B3B41C7D}" dt="2022-04-28T16:04:58.595" v="833" actId="313"/>
          <ac:spMkLst>
            <pc:docMk/>
            <pc:sldMk cId="2533269906" sldId="518"/>
            <ac:spMk id="2" creationId="{00000000-0000-0000-0000-000000000000}"/>
          </ac:spMkLst>
        </pc:spChg>
        <pc:spChg chg="mod">
          <ac:chgData name="DANOPOULOS Thodoris" userId="3f958ead-7048-4bc7-91a4-bcee048a7e05" providerId="ADAL" clId="{DA449FA8-8D41-4811-AC8B-2B67B3B41C7D}" dt="2022-04-28T16:31:52.110" v="909" actId="20577"/>
          <ac:spMkLst>
            <pc:docMk/>
            <pc:sldMk cId="2533269906" sldId="518"/>
            <ac:spMk id="5" creationId="{91EED0D2-C86D-48FD-BD57-C841CAA18779}"/>
          </ac:spMkLst>
        </pc:spChg>
        <pc:spChg chg="mod">
          <ac:chgData name="DANOPOULOS Thodoris" userId="3f958ead-7048-4bc7-91a4-bcee048a7e05" providerId="ADAL" clId="{DA449FA8-8D41-4811-AC8B-2B67B3B41C7D}" dt="2022-04-28T16:32:08.605" v="914" actId="1076"/>
          <ac:spMkLst>
            <pc:docMk/>
            <pc:sldMk cId="2533269906" sldId="518"/>
            <ac:spMk id="6" creationId="{31A4B9FB-7A4B-42AA-915F-D54D50E29450}"/>
          </ac:spMkLst>
        </pc:spChg>
      </pc:sldChg>
      <pc:sldChg chg="modSp mod">
        <pc:chgData name="DANOPOULOS Thodoris" userId="3f958ead-7048-4bc7-91a4-bcee048a7e05" providerId="ADAL" clId="{DA449FA8-8D41-4811-AC8B-2B67B3B41C7D}" dt="2022-04-28T16:04:59.873" v="834" actId="313"/>
        <pc:sldMkLst>
          <pc:docMk/>
          <pc:sldMk cId="1989004351" sldId="519"/>
        </pc:sldMkLst>
        <pc:spChg chg="mod">
          <ac:chgData name="DANOPOULOS Thodoris" userId="3f958ead-7048-4bc7-91a4-bcee048a7e05" providerId="ADAL" clId="{DA449FA8-8D41-4811-AC8B-2B67B3B41C7D}" dt="2022-04-28T16:04:59.873" v="834" actId="313"/>
          <ac:spMkLst>
            <pc:docMk/>
            <pc:sldMk cId="1989004351" sldId="519"/>
            <ac:spMk id="2" creationId="{00000000-0000-0000-0000-000000000000}"/>
          </ac:spMkLst>
        </pc:spChg>
      </pc:sldChg>
      <pc:sldChg chg="modSp mod">
        <pc:chgData name="DANOPOULOS Thodoris" userId="3f958ead-7048-4bc7-91a4-bcee048a7e05" providerId="ADAL" clId="{DA449FA8-8D41-4811-AC8B-2B67B3B41C7D}" dt="2022-04-28T16:05:00.814" v="835" actId="313"/>
        <pc:sldMkLst>
          <pc:docMk/>
          <pc:sldMk cId="2325366760" sldId="520"/>
        </pc:sldMkLst>
        <pc:spChg chg="mod">
          <ac:chgData name="DANOPOULOS Thodoris" userId="3f958ead-7048-4bc7-91a4-bcee048a7e05" providerId="ADAL" clId="{DA449FA8-8D41-4811-AC8B-2B67B3B41C7D}" dt="2022-04-28T16:05:00.814" v="835" actId="313"/>
          <ac:spMkLst>
            <pc:docMk/>
            <pc:sldMk cId="2325366760" sldId="520"/>
            <ac:spMk id="2" creationId="{00000000-0000-0000-0000-000000000000}"/>
          </ac:spMkLst>
        </pc:spChg>
      </pc:sldChg>
      <pc:sldChg chg="modSp mod">
        <pc:chgData name="DANOPOULOS Thodoris" userId="3f958ead-7048-4bc7-91a4-bcee048a7e05" providerId="ADAL" clId="{DA449FA8-8D41-4811-AC8B-2B67B3B41C7D}" dt="2022-04-28T16:05:01.656" v="836" actId="313"/>
        <pc:sldMkLst>
          <pc:docMk/>
          <pc:sldMk cId="2436690351" sldId="521"/>
        </pc:sldMkLst>
        <pc:spChg chg="mod">
          <ac:chgData name="DANOPOULOS Thodoris" userId="3f958ead-7048-4bc7-91a4-bcee048a7e05" providerId="ADAL" clId="{DA449FA8-8D41-4811-AC8B-2B67B3B41C7D}" dt="2022-04-28T16:05:01.656" v="836" actId="313"/>
          <ac:spMkLst>
            <pc:docMk/>
            <pc:sldMk cId="2436690351" sldId="521"/>
            <ac:spMk id="2" creationId="{00000000-0000-0000-0000-000000000000}"/>
          </ac:spMkLst>
        </pc:spChg>
      </pc:sldChg>
      <pc:sldChg chg="modSp mod">
        <pc:chgData name="DANOPOULOS Thodoris" userId="3f958ead-7048-4bc7-91a4-bcee048a7e05" providerId="ADAL" clId="{DA449FA8-8D41-4811-AC8B-2B67B3B41C7D}" dt="2022-04-28T16:05:02.305" v="837" actId="313"/>
        <pc:sldMkLst>
          <pc:docMk/>
          <pc:sldMk cId="2034326784" sldId="522"/>
        </pc:sldMkLst>
        <pc:spChg chg="mod">
          <ac:chgData name="DANOPOULOS Thodoris" userId="3f958ead-7048-4bc7-91a4-bcee048a7e05" providerId="ADAL" clId="{DA449FA8-8D41-4811-AC8B-2B67B3B41C7D}" dt="2022-04-28T16:05:02.305" v="837" actId="313"/>
          <ac:spMkLst>
            <pc:docMk/>
            <pc:sldMk cId="2034326784" sldId="522"/>
            <ac:spMk id="2" creationId="{00000000-0000-0000-0000-000000000000}"/>
          </ac:spMkLst>
        </pc:spChg>
      </pc:sldChg>
      <pc:sldChg chg="modSp mod">
        <pc:chgData name="DANOPOULOS Thodoris" userId="3f958ead-7048-4bc7-91a4-bcee048a7e05" providerId="ADAL" clId="{DA449FA8-8D41-4811-AC8B-2B67B3B41C7D}" dt="2022-04-28T16:05:03" v="838" actId="313"/>
        <pc:sldMkLst>
          <pc:docMk/>
          <pc:sldMk cId="1553894554" sldId="523"/>
        </pc:sldMkLst>
        <pc:spChg chg="mod">
          <ac:chgData name="DANOPOULOS Thodoris" userId="3f958ead-7048-4bc7-91a4-bcee048a7e05" providerId="ADAL" clId="{DA449FA8-8D41-4811-AC8B-2B67B3B41C7D}" dt="2022-04-28T16:05:03" v="838" actId="313"/>
          <ac:spMkLst>
            <pc:docMk/>
            <pc:sldMk cId="1553894554" sldId="523"/>
            <ac:spMk id="2" creationId="{00000000-0000-0000-0000-000000000000}"/>
          </ac:spMkLst>
        </pc:spChg>
      </pc:sldChg>
      <pc:sldChg chg="modSp mod">
        <pc:chgData name="DANOPOULOS Thodoris" userId="3f958ead-7048-4bc7-91a4-bcee048a7e05" providerId="ADAL" clId="{DA449FA8-8D41-4811-AC8B-2B67B3B41C7D}" dt="2022-04-28T16:05:07.998" v="839" actId="313"/>
        <pc:sldMkLst>
          <pc:docMk/>
          <pc:sldMk cId="2082201644" sldId="524"/>
        </pc:sldMkLst>
        <pc:spChg chg="mod">
          <ac:chgData name="DANOPOULOS Thodoris" userId="3f958ead-7048-4bc7-91a4-bcee048a7e05" providerId="ADAL" clId="{DA449FA8-8D41-4811-AC8B-2B67B3B41C7D}" dt="2022-04-28T16:05:07.998" v="839" actId="313"/>
          <ac:spMkLst>
            <pc:docMk/>
            <pc:sldMk cId="2082201644" sldId="524"/>
            <ac:spMk id="2" creationId="{00000000-0000-0000-0000-000000000000}"/>
          </ac:spMkLst>
        </pc:spChg>
      </pc:sldChg>
      <pc:sldChg chg="modSp mod">
        <pc:chgData name="DANOPOULOS Thodoris" userId="3f958ead-7048-4bc7-91a4-bcee048a7e05" providerId="ADAL" clId="{DA449FA8-8D41-4811-AC8B-2B67B3B41C7D}" dt="2022-04-28T16:05:13.108" v="840" actId="313"/>
        <pc:sldMkLst>
          <pc:docMk/>
          <pc:sldMk cId="3654149992" sldId="525"/>
        </pc:sldMkLst>
        <pc:spChg chg="mod">
          <ac:chgData name="DANOPOULOS Thodoris" userId="3f958ead-7048-4bc7-91a4-bcee048a7e05" providerId="ADAL" clId="{DA449FA8-8D41-4811-AC8B-2B67B3B41C7D}" dt="2022-04-28T16:05:13.108" v="840" actId="313"/>
          <ac:spMkLst>
            <pc:docMk/>
            <pc:sldMk cId="3654149992" sldId="525"/>
            <ac:spMk id="2" creationId="{00000000-0000-0000-0000-000000000000}"/>
          </ac:spMkLst>
        </pc:spChg>
      </pc:sldChg>
      <pc:sldChg chg="modSp mod addCm modCm">
        <pc:chgData name="DANOPOULOS Thodoris" userId="3f958ead-7048-4bc7-91a4-bcee048a7e05" providerId="ADAL" clId="{DA449FA8-8D41-4811-AC8B-2B67B3B41C7D}" dt="2022-04-28T16:05:18.387" v="841" actId="313"/>
        <pc:sldMkLst>
          <pc:docMk/>
          <pc:sldMk cId="1254808653" sldId="526"/>
        </pc:sldMkLst>
        <pc:spChg chg="mod">
          <ac:chgData name="DANOPOULOS Thodoris" userId="3f958ead-7048-4bc7-91a4-bcee048a7e05" providerId="ADAL" clId="{DA449FA8-8D41-4811-AC8B-2B67B3B41C7D}" dt="2022-04-28T16:05:18.387" v="841" actId="313"/>
          <ac:spMkLst>
            <pc:docMk/>
            <pc:sldMk cId="1254808653" sldId="526"/>
            <ac:spMk id="2" creationId="{00000000-0000-0000-0000-000000000000}"/>
          </ac:spMkLst>
        </pc:spChg>
        <pc:spChg chg="mod">
          <ac:chgData name="DANOPOULOS Thodoris" userId="3f958ead-7048-4bc7-91a4-bcee048a7e05" providerId="ADAL" clId="{DA449FA8-8D41-4811-AC8B-2B67B3B41C7D}" dt="2022-04-28T12:49:42.693" v="101" actId="20577"/>
          <ac:spMkLst>
            <pc:docMk/>
            <pc:sldMk cId="1254808653" sldId="526"/>
            <ac:spMk id="5" creationId="{91EED0D2-C86D-48FD-BD57-C841CAA18779}"/>
          </ac:spMkLst>
        </pc:spChg>
      </pc:sldChg>
      <pc:sldChg chg="modSp mod">
        <pc:chgData name="DANOPOULOS Thodoris" userId="3f958ead-7048-4bc7-91a4-bcee048a7e05" providerId="ADAL" clId="{DA449FA8-8D41-4811-AC8B-2B67B3B41C7D}" dt="2022-04-28T16:18:16.836" v="908" actId="20577"/>
        <pc:sldMkLst>
          <pc:docMk/>
          <pc:sldMk cId="4160442235" sldId="527"/>
        </pc:sldMkLst>
        <pc:spChg chg="mod">
          <ac:chgData name="DANOPOULOS Thodoris" userId="3f958ead-7048-4bc7-91a4-bcee048a7e05" providerId="ADAL" clId="{DA449FA8-8D41-4811-AC8B-2B67B3B41C7D}" dt="2022-04-28T16:05:22.658" v="844" actId="313"/>
          <ac:spMkLst>
            <pc:docMk/>
            <pc:sldMk cId="4160442235" sldId="527"/>
            <ac:spMk id="2" creationId="{00000000-0000-0000-0000-000000000000}"/>
          </ac:spMkLst>
        </pc:spChg>
        <pc:spChg chg="mod">
          <ac:chgData name="DANOPOULOS Thodoris" userId="3f958ead-7048-4bc7-91a4-bcee048a7e05" providerId="ADAL" clId="{DA449FA8-8D41-4811-AC8B-2B67B3B41C7D}" dt="2022-04-28T16:18:16.836" v="908" actId="20577"/>
          <ac:spMkLst>
            <pc:docMk/>
            <pc:sldMk cId="4160442235" sldId="527"/>
            <ac:spMk id="5" creationId="{91EED0D2-C86D-48FD-BD57-C841CAA18779}"/>
          </ac:spMkLst>
        </pc:spChg>
      </pc:sldChg>
      <pc:sldChg chg="modSp mod">
        <pc:chgData name="DANOPOULOS Thodoris" userId="3f958ead-7048-4bc7-91a4-bcee048a7e05" providerId="ADAL" clId="{DA449FA8-8D41-4811-AC8B-2B67B3B41C7D}" dt="2022-04-28T16:05:23.276" v="845" actId="313"/>
        <pc:sldMkLst>
          <pc:docMk/>
          <pc:sldMk cId="456190949" sldId="528"/>
        </pc:sldMkLst>
        <pc:spChg chg="mod">
          <ac:chgData name="DANOPOULOS Thodoris" userId="3f958ead-7048-4bc7-91a4-bcee048a7e05" providerId="ADAL" clId="{DA449FA8-8D41-4811-AC8B-2B67B3B41C7D}" dt="2022-04-28T16:05:23.276" v="845" actId="313"/>
          <ac:spMkLst>
            <pc:docMk/>
            <pc:sldMk cId="456190949" sldId="528"/>
            <ac:spMk id="2" creationId="{00000000-0000-0000-0000-000000000000}"/>
          </ac:spMkLst>
        </pc:spChg>
      </pc:sldChg>
      <pc:sldChg chg="modSp mod">
        <pc:chgData name="DANOPOULOS Thodoris" userId="3f958ead-7048-4bc7-91a4-bcee048a7e05" providerId="ADAL" clId="{DA449FA8-8D41-4811-AC8B-2B67B3B41C7D}" dt="2022-04-28T16:05:21.144" v="842" actId="313"/>
        <pc:sldMkLst>
          <pc:docMk/>
          <pc:sldMk cId="1573163823" sldId="529"/>
        </pc:sldMkLst>
        <pc:spChg chg="mod">
          <ac:chgData name="DANOPOULOS Thodoris" userId="3f958ead-7048-4bc7-91a4-bcee048a7e05" providerId="ADAL" clId="{DA449FA8-8D41-4811-AC8B-2B67B3B41C7D}" dt="2022-04-28T16:05:21.144" v="842" actId="313"/>
          <ac:spMkLst>
            <pc:docMk/>
            <pc:sldMk cId="1573163823" sldId="529"/>
            <ac:spMk id="2" creationId="{00000000-0000-0000-0000-000000000000}"/>
          </ac:spMkLst>
        </pc:spChg>
      </pc:sldChg>
      <pc:sldChg chg="modSp mod">
        <pc:chgData name="DANOPOULOS Thodoris" userId="3f958ead-7048-4bc7-91a4-bcee048a7e05" providerId="ADAL" clId="{DA449FA8-8D41-4811-AC8B-2B67B3B41C7D}" dt="2022-04-28T16:05:21.963" v="843" actId="313"/>
        <pc:sldMkLst>
          <pc:docMk/>
          <pc:sldMk cId="4201921974" sldId="530"/>
        </pc:sldMkLst>
        <pc:spChg chg="mod">
          <ac:chgData name="DANOPOULOS Thodoris" userId="3f958ead-7048-4bc7-91a4-bcee048a7e05" providerId="ADAL" clId="{DA449FA8-8D41-4811-AC8B-2B67B3B41C7D}" dt="2022-04-28T16:05:21.963" v="843" actId="313"/>
          <ac:spMkLst>
            <pc:docMk/>
            <pc:sldMk cId="4201921974" sldId="530"/>
            <ac:spMk id="2" creationId="{00000000-0000-0000-0000-000000000000}"/>
          </ac:spMkLst>
        </pc:spChg>
      </pc:sldChg>
      <pc:sldChg chg="modSp mod">
        <pc:chgData name="DANOPOULOS Thodoris" userId="3f958ead-7048-4bc7-91a4-bcee048a7e05" providerId="ADAL" clId="{DA449FA8-8D41-4811-AC8B-2B67B3B41C7D}" dt="2022-04-28T16:05:24.057" v="846" actId="313"/>
        <pc:sldMkLst>
          <pc:docMk/>
          <pc:sldMk cId="3833296820" sldId="531"/>
        </pc:sldMkLst>
        <pc:spChg chg="mod">
          <ac:chgData name="DANOPOULOS Thodoris" userId="3f958ead-7048-4bc7-91a4-bcee048a7e05" providerId="ADAL" clId="{DA449FA8-8D41-4811-AC8B-2B67B3B41C7D}" dt="2022-04-28T16:05:24.057" v="846" actId="313"/>
          <ac:spMkLst>
            <pc:docMk/>
            <pc:sldMk cId="3833296820" sldId="531"/>
            <ac:spMk id="2" creationId="{00000000-0000-0000-0000-000000000000}"/>
          </ac:spMkLst>
        </pc:spChg>
      </pc:sldChg>
      <pc:sldChg chg="modSp mod addCm modCm">
        <pc:chgData name="DANOPOULOS Thodoris" userId="3f958ead-7048-4bc7-91a4-bcee048a7e05" providerId="ADAL" clId="{DA449FA8-8D41-4811-AC8B-2B67B3B41C7D}" dt="2022-04-28T16:05:25.540" v="847" actId="313"/>
        <pc:sldMkLst>
          <pc:docMk/>
          <pc:sldMk cId="3924389975" sldId="532"/>
        </pc:sldMkLst>
        <pc:spChg chg="mod">
          <ac:chgData name="DANOPOULOS Thodoris" userId="3f958ead-7048-4bc7-91a4-bcee048a7e05" providerId="ADAL" clId="{DA449FA8-8D41-4811-AC8B-2B67B3B41C7D}" dt="2022-04-28T16:05:25.540" v="847" actId="313"/>
          <ac:spMkLst>
            <pc:docMk/>
            <pc:sldMk cId="3924389975" sldId="532"/>
            <ac:spMk id="2" creationId="{00000000-0000-0000-0000-000000000000}"/>
          </ac:spMkLst>
        </pc:spChg>
        <pc:spChg chg="mod">
          <ac:chgData name="DANOPOULOS Thodoris" userId="3f958ead-7048-4bc7-91a4-bcee048a7e05" providerId="ADAL" clId="{DA449FA8-8D41-4811-AC8B-2B67B3B41C7D}" dt="2022-04-28T15:10:58.993" v="400" actId="14100"/>
          <ac:spMkLst>
            <pc:docMk/>
            <pc:sldMk cId="3924389975" sldId="532"/>
            <ac:spMk id="7" creationId="{A76A40AA-203F-46DB-9354-A7751213A5A4}"/>
          </ac:spMkLst>
        </pc:spChg>
        <pc:picChg chg="mod">
          <ac:chgData name="DANOPOULOS Thodoris" userId="3f958ead-7048-4bc7-91a4-bcee048a7e05" providerId="ADAL" clId="{DA449FA8-8D41-4811-AC8B-2B67B3B41C7D}" dt="2022-04-28T15:11:00.067" v="401" actId="1076"/>
          <ac:picMkLst>
            <pc:docMk/>
            <pc:sldMk cId="3924389975" sldId="532"/>
            <ac:picMk id="6" creationId="{5DB1580B-A8DB-4507-8BF7-FAEF2D13896D}"/>
          </ac:picMkLst>
        </pc:picChg>
        <pc:picChg chg="mod">
          <ac:chgData name="DANOPOULOS Thodoris" userId="3f958ead-7048-4bc7-91a4-bcee048a7e05" providerId="ADAL" clId="{DA449FA8-8D41-4811-AC8B-2B67B3B41C7D}" dt="2022-04-28T12:48:59.716" v="96" actId="14100"/>
          <ac:picMkLst>
            <pc:docMk/>
            <pc:sldMk cId="3924389975" sldId="532"/>
            <ac:picMk id="8" creationId="{F1C66B49-2721-4A4B-84D7-8398AB1EDD34}"/>
          </ac:picMkLst>
        </pc:picChg>
      </pc:sldChg>
      <pc:sldChg chg="modSp mod">
        <pc:chgData name="DANOPOULOS Thodoris" userId="3f958ead-7048-4bc7-91a4-bcee048a7e05" providerId="ADAL" clId="{DA449FA8-8D41-4811-AC8B-2B67B3B41C7D}" dt="2022-04-28T16:05:29.376" v="848" actId="313"/>
        <pc:sldMkLst>
          <pc:docMk/>
          <pc:sldMk cId="2825545534" sldId="533"/>
        </pc:sldMkLst>
        <pc:spChg chg="mod">
          <ac:chgData name="DANOPOULOS Thodoris" userId="3f958ead-7048-4bc7-91a4-bcee048a7e05" providerId="ADAL" clId="{DA449FA8-8D41-4811-AC8B-2B67B3B41C7D}" dt="2022-04-28T16:05:29.376" v="848" actId="313"/>
          <ac:spMkLst>
            <pc:docMk/>
            <pc:sldMk cId="2825545534" sldId="533"/>
            <ac:spMk id="2" creationId="{00000000-0000-0000-0000-000000000000}"/>
          </ac:spMkLst>
        </pc:spChg>
      </pc:sldChg>
    </pc:docChg>
  </pc:docChgLst>
  <pc:docChgLst>
    <pc:chgData name="DANOPOULOS Thodoris" userId="3f958ead-7048-4bc7-91a4-bcee048a7e05" providerId="ADAL" clId="{42CFF4B4-4237-40AD-AB8C-BED66F18F347}"/>
    <pc:docChg chg="modSld">
      <pc:chgData name="DANOPOULOS Thodoris" userId="3f958ead-7048-4bc7-91a4-bcee048a7e05" providerId="ADAL" clId="{42CFF4B4-4237-40AD-AB8C-BED66F18F347}" dt="2022-04-07T12:21:27.894" v="14"/>
      <pc:docMkLst>
        <pc:docMk/>
      </pc:docMkLst>
      <pc:sldChg chg="modSp mod modCm">
        <pc:chgData name="DANOPOULOS Thodoris" userId="3f958ead-7048-4bc7-91a4-bcee048a7e05" providerId="ADAL" clId="{42CFF4B4-4237-40AD-AB8C-BED66F18F347}" dt="2022-04-07T12:21:27.894" v="14"/>
        <pc:sldMkLst>
          <pc:docMk/>
          <pc:sldMk cId="3466633978" sldId="406"/>
        </pc:sldMkLst>
        <pc:spChg chg="mod">
          <ac:chgData name="DANOPOULOS Thodoris" userId="3f958ead-7048-4bc7-91a4-bcee048a7e05" providerId="ADAL" clId="{42CFF4B4-4237-40AD-AB8C-BED66F18F347}" dt="2022-04-07T12:21:17.377" v="13" actId="20577"/>
          <ac:spMkLst>
            <pc:docMk/>
            <pc:sldMk cId="3466633978" sldId="406"/>
            <ac:spMk id="6" creationId="{1B8AF03D-573D-4CE6-90DD-6CE2D9E16F13}"/>
          </ac:spMkLst>
        </pc:spChg>
      </pc:sldChg>
    </pc:docChg>
  </pc:docChgLst>
  <pc:docChgLst>
    <pc:chgData name="PAOURI Iro" userId="dcb6b099-b768-40eb-b884-74d192441430" providerId="ADAL" clId="{481D8979-5102-4EBE-841F-DF2F3F74964F}"/>
    <pc:docChg chg="custSel modSld">
      <pc:chgData name="PAOURI Iro" userId="dcb6b099-b768-40eb-b884-74d192441430" providerId="ADAL" clId="{481D8979-5102-4EBE-841F-DF2F3F74964F}" dt="2022-04-29T11:51:34.681" v="19" actId="1592"/>
      <pc:docMkLst>
        <pc:docMk/>
      </pc:docMkLst>
      <pc:sldChg chg="addCm delCm modCm">
        <pc:chgData name="PAOURI Iro" userId="dcb6b099-b768-40eb-b884-74d192441430" providerId="ADAL" clId="{481D8979-5102-4EBE-841F-DF2F3F74964F}" dt="2022-04-29T11:51:23.309" v="18" actId="1592"/>
        <pc:sldMkLst>
          <pc:docMk/>
          <pc:sldMk cId="4276832616" sldId="446"/>
        </pc:sldMkLst>
      </pc:sldChg>
      <pc:sldChg chg="delCm">
        <pc:chgData name="PAOURI Iro" userId="dcb6b099-b768-40eb-b884-74d192441430" providerId="ADAL" clId="{481D8979-5102-4EBE-841F-DF2F3F74964F}" dt="2022-04-29T11:18:14.019" v="6" actId="1592"/>
        <pc:sldMkLst>
          <pc:docMk/>
          <pc:sldMk cId="3501990897" sldId="451"/>
        </pc:sldMkLst>
      </pc:sldChg>
      <pc:sldChg chg="delCm">
        <pc:chgData name="PAOURI Iro" userId="dcb6b099-b768-40eb-b884-74d192441430" providerId="ADAL" clId="{481D8979-5102-4EBE-841F-DF2F3F74964F}" dt="2022-04-29T11:17:02.449" v="5" actId="1592"/>
        <pc:sldMkLst>
          <pc:docMk/>
          <pc:sldMk cId="4242142907" sldId="462"/>
        </pc:sldMkLst>
      </pc:sldChg>
      <pc:sldChg chg="delCm">
        <pc:chgData name="PAOURI Iro" userId="dcb6b099-b768-40eb-b884-74d192441430" providerId="ADAL" clId="{481D8979-5102-4EBE-841F-DF2F3F74964F}" dt="2022-04-29T11:14:58.972" v="0" actId="1592"/>
        <pc:sldMkLst>
          <pc:docMk/>
          <pc:sldMk cId="4221996866" sldId="464"/>
        </pc:sldMkLst>
      </pc:sldChg>
      <pc:sldChg chg="delCm">
        <pc:chgData name="PAOURI Iro" userId="dcb6b099-b768-40eb-b884-74d192441430" providerId="ADAL" clId="{481D8979-5102-4EBE-841F-DF2F3F74964F}" dt="2022-04-29T11:20:10.279" v="10" actId="1592"/>
        <pc:sldMkLst>
          <pc:docMk/>
          <pc:sldMk cId="4103118528" sldId="475"/>
        </pc:sldMkLst>
      </pc:sldChg>
      <pc:sldChg chg="delCm">
        <pc:chgData name="PAOURI Iro" userId="dcb6b099-b768-40eb-b884-74d192441430" providerId="ADAL" clId="{481D8979-5102-4EBE-841F-DF2F3F74964F}" dt="2022-04-29T11:19:01.007" v="8" actId="1592"/>
        <pc:sldMkLst>
          <pc:docMk/>
          <pc:sldMk cId="3358148956" sldId="476"/>
        </pc:sldMkLst>
      </pc:sldChg>
      <pc:sldChg chg="delCm">
        <pc:chgData name="PAOURI Iro" userId="dcb6b099-b768-40eb-b884-74d192441430" providerId="ADAL" clId="{481D8979-5102-4EBE-841F-DF2F3F74964F}" dt="2022-04-29T11:20:17.987" v="11" actId="1592"/>
        <pc:sldMkLst>
          <pc:docMk/>
          <pc:sldMk cId="1785699782" sldId="483"/>
        </pc:sldMkLst>
      </pc:sldChg>
      <pc:sldChg chg="addCm delCm">
        <pc:chgData name="PAOURI Iro" userId="dcb6b099-b768-40eb-b884-74d192441430" providerId="ADAL" clId="{481D8979-5102-4EBE-841F-DF2F3F74964F}" dt="2022-04-29T11:51:34.681" v="19" actId="1592"/>
        <pc:sldMkLst>
          <pc:docMk/>
          <pc:sldMk cId="3447756007" sldId="495"/>
        </pc:sldMkLst>
      </pc:sldChg>
      <pc:sldChg chg="delCm">
        <pc:chgData name="PAOURI Iro" userId="dcb6b099-b768-40eb-b884-74d192441430" providerId="ADAL" clId="{481D8979-5102-4EBE-841F-DF2F3F74964F}" dt="2022-04-29T11:21:27.077" v="14" actId="1592"/>
        <pc:sldMkLst>
          <pc:docMk/>
          <pc:sldMk cId="323391162" sldId="496"/>
        </pc:sldMkLst>
      </pc:sldChg>
      <pc:sldChg chg="delCm">
        <pc:chgData name="PAOURI Iro" userId="dcb6b099-b768-40eb-b884-74d192441430" providerId="ADAL" clId="{481D8979-5102-4EBE-841F-DF2F3F74964F}" dt="2022-04-29T11:21:41.551" v="15" actId="1592"/>
        <pc:sldMkLst>
          <pc:docMk/>
          <pc:sldMk cId="4170937723" sldId="504"/>
        </pc:sldMkLst>
      </pc:sldChg>
      <pc:sldChg chg="delCm">
        <pc:chgData name="PAOURI Iro" userId="dcb6b099-b768-40eb-b884-74d192441430" providerId="ADAL" clId="{481D8979-5102-4EBE-841F-DF2F3F74964F}" dt="2022-04-29T11:23:32.206" v="16" actId="1592"/>
        <pc:sldMkLst>
          <pc:docMk/>
          <pc:sldMk cId="1254808653" sldId="526"/>
        </pc:sldMkLst>
      </pc:sldChg>
      <pc:sldChg chg="delCm">
        <pc:chgData name="PAOURI Iro" userId="dcb6b099-b768-40eb-b884-74d192441430" providerId="ADAL" clId="{481D8979-5102-4EBE-841F-DF2F3F74964F}" dt="2022-04-29T11:24:27.973" v="17" actId="1592"/>
        <pc:sldMkLst>
          <pc:docMk/>
          <pc:sldMk cId="3924389975" sldId="532"/>
        </pc:sldMkLst>
      </pc:sldChg>
    </pc:docChg>
  </pc:docChgLst>
  <pc:docChgLst>
    <pc:chgData name="PAOURI Iro" userId="dcb6b099-b768-40eb-b884-74d192441430" providerId="ADAL" clId="{56A5D211-7A07-43BD-B46A-22144F222124}"/>
    <pc:docChg chg="custSel modSld">
      <pc:chgData name="PAOURI Iro" userId="dcb6b099-b768-40eb-b884-74d192441430" providerId="ADAL" clId="{56A5D211-7A07-43BD-B46A-22144F222124}" dt="2022-04-13T08:58:28.670" v="132" actId="20577"/>
      <pc:docMkLst>
        <pc:docMk/>
      </pc:docMkLst>
      <pc:sldChg chg="delCm">
        <pc:chgData name="PAOURI Iro" userId="dcb6b099-b768-40eb-b884-74d192441430" providerId="ADAL" clId="{56A5D211-7A07-43BD-B46A-22144F222124}" dt="2022-04-13T08:54:52.563" v="0"/>
        <pc:sldMkLst>
          <pc:docMk/>
          <pc:sldMk cId="3873836405" sldId="364"/>
        </pc:sldMkLst>
      </pc:sldChg>
      <pc:sldChg chg="modSp mod">
        <pc:chgData name="PAOURI Iro" userId="dcb6b099-b768-40eb-b884-74d192441430" providerId="ADAL" clId="{56A5D211-7A07-43BD-B46A-22144F222124}" dt="2022-04-13T08:58:28.670" v="132" actId="20577"/>
        <pc:sldMkLst>
          <pc:docMk/>
          <pc:sldMk cId="3358148956" sldId="476"/>
        </pc:sldMkLst>
        <pc:spChg chg="mod">
          <ac:chgData name="PAOURI Iro" userId="dcb6b099-b768-40eb-b884-74d192441430" providerId="ADAL" clId="{56A5D211-7A07-43BD-B46A-22144F222124}" dt="2022-04-13T08:58:28.670" v="132" actId="20577"/>
          <ac:spMkLst>
            <pc:docMk/>
            <pc:sldMk cId="3358148956" sldId="476"/>
            <ac:spMk id="5" creationId="{91EED0D2-C86D-48FD-BD57-C841CAA18779}"/>
          </ac:spMkLst>
        </pc:spChg>
      </pc:sldChg>
      <pc:sldChg chg="modSp mod">
        <pc:chgData name="PAOURI Iro" userId="dcb6b099-b768-40eb-b884-74d192441430" providerId="ADAL" clId="{56A5D211-7A07-43BD-B46A-22144F222124}" dt="2022-04-13T08:56:03.809" v="31" actId="20577"/>
        <pc:sldMkLst>
          <pc:docMk/>
          <pc:sldMk cId="2321706622" sldId="477"/>
        </pc:sldMkLst>
        <pc:spChg chg="mod">
          <ac:chgData name="PAOURI Iro" userId="dcb6b099-b768-40eb-b884-74d192441430" providerId="ADAL" clId="{56A5D211-7A07-43BD-B46A-22144F222124}" dt="2022-04-13T08:56:03.809" v="31" actId="20577"/>
          <ac:spMkLst>
            <pc:docMk/>
            <pc:sldMk cId="2321706622" sldId="477"/>
            <ac:spMk id="5" creationId="{91EED0D2-C86D-48FD-BD57-C841CAA18779}"/>
          </ac:spMkLst>
        </pc:spChg>
      </pc:sldChg>
      <pc:sldChg chg="modSp mod">
        <pc:chgData name="PAOURI Iro" userId="dcb6b099-b768-40eb-b884-74d192441430" providerId="ADAL" clId="{56A5D211-7A07-43BD-B46A-22144F222124}" dt="2022-04-13T08:56:12.645" v="36" actId="5793"/>
        <pc:sldMkLst>
          <pc:docMk/>
          <pc:sldMk cId="1107555888" sldId="487"/>
        </pc:sldMkLst>
        <pc:spChg chg="mod">
          <ac:chgData name="PAOURI Iro" userId="dcb6b099-b768-40eb-b884-74d192441430" providerId="ADAL" clId="{56A5D211-7A07-43BD-B46A-22144F222124}" dt="2022-04-13T08:56:12.645" v="36" actId="5793"/>
          <ac:spMkLst>
            <pc:docMk/>
            <pc:sldMk cId="1107555888" sldId="487"/>
            <ac:spMk id="5" creationId="{91EED0D2-C86D-48FD-BD57-C841CAA18779}"/>
          </ac:spMkLst>
        </pc:spChg>
      </pc:sldChg>
      <pc:sldChg chg="modSp mod">
        <pc:chgData name="PAOURI Iro" userId="dcb6b099-b768-40eb-b884-74d192441430" providerId="ADAL" clId="{56A5D211-7A07-43BD-B46A-22144F222124}" dt="2022-04-13T08:56:24.508" v="46" actId="5793"/>
        <pc:sldMkLst>
          <pc:docMk/>
          <pc:sldMk cId="2215618273" sldId="488"/>
        </pc:sldMkLst>
        <pc:spChg chg="mod">
          <ac:chgData name="PAOURI Iro" userId="dcb6b099-b768-40eb-b884-74d192441430" providerId="ADAL" clId="{56A5D211-7A07-43BD-B46A-22144F222124}" dt="2022-04-13T08:56:24.508" v="46" actId="5793"/>
          <ac:spMkLst>
            <pc:docMk/>
            <pc:sldMk cId="2215618273" sldId="488"/>
            <ac:spMk id="5" creationId="{91EED0D2-C86D-48FD-BD57-C841CAA18779}"/>
          </ac:spMkLst>
        </pc:spChg>
      </pc:sldChg>
      <pc:sldChg chg="modSp mod">
        <pc:chgData name="PAOURI Iro" userId="dcb6b099-b768-40eb-b884-74d192441430" providerId="ADAL" clId="{56A5D211-7A07-43BD-B46A-22144F222124}" dt="2022-04-13T08:56:37.322" v="56" actId="5793"/>
        <pc:sldMkLst>
          <pc:docMk/>
          <pc:sldMk cId="3772373637" sldId="490"/>
        </pc:sldMkLst>
        <pc:spChg chg="mod">
          <ac:chgData name="PAOURI Iro" userId="dcb6b099-b768-40eb-b884-74d192441430" providerId="ADAL" clId="{56A5D211-7A07-43BD-B46A-22144F222124}" dt="2022-04-13T08:56:37.322" v="56" actId="5793"/>
          <ac:spMkLst>
            <pc:docMk/>
            <pc:sldMk cId="3772373637" sldId="490"/>
            <ac:spMk id="5" creationId="{91EED0D2-C86D-48FD-BD57-C841CAA18779}"/>
          </ac:spMkLst>
        </pc:spChg>
      </pc:sldChg>
      <pc:sldChg chg="modSp mod">
        <pc:chgData name="PAOURI Iro" userId="dcb6b099-b768-40eb-b884-74d192441430" providerId="ADAL" clId="{56A5D211-7A07-43BD-B46A-22144F222124}" dt="2022-04-13T08:56:47.328" v="66" actId="5793"/>
        <pc:sldMkLst>
          <pc:docMk/>
          <pc:sldMk cId="1365931877" sldId="491"/>
        </pc:sldMkLst>
        <pc:spChg chg="mod">
          <ac:chgData name="PAOURI Iro" userId="dcb6b099-b768-40eb-b884-74d192441430" providerId="ADAL" clId="{56A5D211-7A07-43BD-B46A-22144F222124}" dt="2022-04-13T08:56:47.328" v="66" actId="5793"/>
          <ac:spMkLst>
            <pc:docMk/>
            <pc:sldMk cId="1365931877" sldId="491"/>
            <ac:spMk id="5" creationId="{91EED0D2-C86D-48FD-BD57-C841CAA18779}"/>
          </ac:spMkLst>
        </pc:spChg>
      </pc:sldChg>
      <pc:sldChg chg="modSp mod">
        <pc:chgData name="PAOURI Iro" userId="dcb6b099-b768-40eb-b884-74d192441430" providerId="ADAL" clId="{56A5D211-7A07-43BD-B46A-22144F222124}" dt="2022-04-13T08:57:10.609" v="86" actId="5793"/>
        <pc:sldMkLst>
          <pc:docMk/>
          <pc:sldMk cId="1943885620" sldId="492"/>
        </pc:sldMkLst>
        <pc:spChg chg="mod">
          <ac:chgData name="PAOURI Iro" userId="dcb6b099-b768-40eb-b884-74d192441430" providerId="ADAL" clId="{56A5D211-7A07-43BD-B46A-22144F222124}" dt="2022-04-13T08:57:10.609" v="86" actId="5793"/>
          <ac:spMkLst>
            <pc:docMk/>
            <pc:sldMk cId="1943885620" sldId="492"/>
            <ac:spMk id="5" creationId="{91EED0D2-C86D-48FD-BD57-C841CAA18779}"/>
          </ac:spMkLst>
        </pc:spChg>
      </pc:sldChg>
      <pc:sldChg chg="modSp mod">
        <pc:chgData name="PAOURI Iro" userId="dcb6b099-b768-40eb-b884-74d192441430" providerId="ADAL" clId="{56A5D211-7A07-43BD-B46A-22144F222124}" dt="2022-04-13T08:56:56.604" v="76" actId="5793"/>
        <pc:sldMkLst>
          <pc:docMk/>
          <pc:sldMk cId="3628579651" sldId="493"/>
        </pc:sldMkLst>
        <pc:spChg chg="mod">
          <ac:chgData name="PAOURI Iro" userId="dcb6b099-b768-40eb-b884-74d192441430" providerId="ADAL" clId="{56A5D211-7A07-43BD-B46A-22144F222124}" dt="2022-04-13T08:56:56.604" v="76" actId="5793"/>
          <ac:spMkLst>
            <pc:docMk/>
            <pc:sldMk cId="3628579651" sldId="493"/>
            <ac:spMk id="5" creationId="{91EED0D2-C86D-48FD-BD57-C841CAA18779}"/>
          </ac:spMkLst>
        </pc:spChg>
      </pc:sldChg>
      <pc:sldChg chg="modSp mod">
        <pc:chgData name="PAOURI Iro" userId="dcb6b099-b768-40eb-b884-74d192441430" providerId="ADAL" clId="{56A5D211-7A07-43BD-B46A-22144F222124}" dt="2022-04-13T08:57:20.288" v="96" actId="5793"/>
        <pc:sldMkLst>
          <pc:docMk/>
          <pc:sldMk cId="3447756007" sldId="495"/>
        </pc:sldMkLst>
        <pc:spChg chg="mod">
          <ac:chgData name="PAOURI Iro" userId="dcb6b099-b768-40eb-b884-74d192441430" providerId="ADAL" clId="{56A5D211-7A07-43BD-B46A-22144F222124}" dt="2022-04-13T08:57:20.288" v="96" actId="5793"/>
          <ac:spMkLst>
            <pc:docMk/>
            <pc:sldMk cId="3447756007" sldId="495"/>
            <ac:spMk id="5" creationId="{91EED0D2-C86D-48FD-BD57-C841CAA18779}"/>
          </ac:spMkLst>
        </pc:spChg>
      </pc:sldChg>
      <pc:sldChg chg="modSp mod">
        <pc:chgData name="PAOURI Iro" userId="dcb6b099-b768-40eb-b884-74d192441430" providerId="ADAL" clId="{56A5D211-7A07-43BD-B46A-22144F222124}" dt="2022-04-13T08:57:38.870" v="106" actId="5793"/>
        <pc:sldMkLst>
          <pc:docMk/>
          <pc:sldMk cId="207941887" sldId="507"/>
        </pc:sldMkLst>
        <pc:spChg chg="mod">
          <ac:chgData name="PAOURI Iro" userId="dcb6b099-b768-40eb-b884-74d192441430" providerId="ADAL" clId="{56A5D211-7A07-43BD-B46A-22144F222124}" dt="2022-04-13T08:57:38.870" v="106" actId="5793"/>
          <ac:spMkLst>
            <pc:docMk/>
            <pc:sldMk cId="207941887" sldId="507"/>
            <ac:spMk id="5" creationId="{91EED0D2-C86D-48FD-BD57-C841CAA18779}"/>
          </ac:spMkLst>
        </pc:spChg>
      </pc:sldChg>
      <pc:sldChg chg="modSp mod">
        <pc:chgData name="PAOURI Iro" userId="dcb6b099-b768-40eb-b884-74d192441430" providerId="ADAL" clId="{56A5D211-7A07-43BD-B46A-22144F222124}" dt="2022-04-13T08:57:31.998" v="101" actId="5793"/>
        <pc:sldMkLst>
          <pc:docMk/>
          <pc:sldMk cId="2226115206" sldId="509"/>
        </pc:sldMkLst>
        <pc:spChg chg="mod">
          <ac:chgData name="PAOURI Iro" userId="dcb6b099-b768-40eb-b884-74d192441430" providerId="ADAL" clId="{56A5D211-7A07-43BD-B46A-22144F222124}" dt="2022-04-13T08:57:31.998" v="101" actId="5793"/>
          <ac:spMkLst>
            <pc:docMk/>
            <pc:sldMk cId="2226115206" sldId="509"/>
            <ac:spMk id="5" creationId="{91EED0D2-C86D-48FD-BD57-C841CAA18779}"/>
          </ac:spMkLst>
        </pc:spChg>
      </pc:sldChg>
      <pc:sldChg chg="modSp mod">
        <pc:chgData name="PAOURI Iro" userId="dcb6b099-b768-40eb-b884-74d192441430" providerId="ADAL" clId="{56A5D211-7A07-43BD-B46A-22144F222124}" dt="2022-04-13T08:57:45.029" v="111" actId="5793"/>
        <pc:sldMkLst>
          <pc:docMk/>
          <pc:sldMk cId="1236543270" sldId="511"/>
        </pc:sldMkLst>
        <pc:spChg chg="mod">
          <ac:chgData name="PAOURI Iro" userId="dcb6b099-b768-40eb-b884-74d192441430" providerId="ADAL" clId="{56A5D211-7A07-43BD-B46A-22144F222124}" dt="2022-04-13T08:57:45.029" v="111" actId="5793"/>
          <ac:spMkLst>
            <pc:docMk/>
            <pc:sldMk cId="1236543270" sldId="511"/>
            <ac:spMk id="5" creationId="{91EED0D2-C86D-48FD-BD57-C841CAA18779}"/>
          </ac:spMkLst>
        </pc:spChg>
      </pc:sldChg>
      <pc:sldChg chg="modSp mod">
        <pc:chgData name="PAOURI Iro" userId="dcb6b099-b768-40eb-b884-74d192441430" providerId="ADAL" clId="{56A5D211-7A07-43BD-B46A-22144F222124}" dt="2022-04-13T08:57:50.982" v="116" actId="5793"/>
        <pc:sldMkLst>
          <pc:docMk/>
          <pc:sldMk cId="26137823" sldId="514"/>
        </pc:sldMkLst>
        <pc:spChg chg="mod">
          <ac:chgData name="PAOURI Iro" userId="dcb6b099-b768-40eb-b884-74d192441430" providerId="ADAL" clId="{56A5D211-7A07-43BD-B46A-22144F222124}" dt="2022-04-13T08:57:50.982" v="116" actId="5793"/>
          <ac:spMkLst>
            <pc:docMk/>
            <pc:sldMk cId="26137823" sldId="514"/>
            <ac:spMk id="5" creationId="{91EED0D2-C86D-48FD-BD57-C841CAA18779}"/>
          </ac:spMkLst>
        </pc:spChg>
      </pc:sldChg>
      <pc:sldChg chg="modSp mod delCm">
        <pc:chgData name="PAOURI Iro" userId="dcb6b099-b768-40eb-b884-74d192441430" providerId="ADAL" clId="{56A5D211-7A07-43BD-B46A-22144F222124}" dt="2022-04-13T08:57:59.707" v="126" actId="5793"/>
        <pc:sldMkLst>
          <pc:docMk/>
          <pc:sldMk cId="2533269906" sldId="518"/>
        </pc:sldMkLst>
        <pc:spChg chg="mod">
          <ac:chgData name="PAOURI Iro" userId="dcb6b099-b768-40eb-b884-74d192441430" providerId="ADAL" clId="{56A5D211-7A07-43BD-B46A-22144F222124}" dt="2022-04-13T08:57:59.707" v="126" actId="5793"/>
          <ac:spMkLst>
            <pc:docMk/>
            <pc:sldMk cId="2533269906" sldId="518"/>
            <ac:spMk id="5" creationId="{91EED0D2-C86D-48FD-BD57-C841CAA18779}"/>
          </ac:spMkLst>
        </pc:spChg>
      </pc:sldChg>
    </pc:docChg>
  </pc:docChgLst>
  <pc:docChgLst>
    <pc:chgData name="PAOURI Iro" userId="dcb6b099-b768-40eb-b884-74d192441430" providerId="ADAL" clId="{304BB244-C8BB-4A60-A3CD-CB2EC26799E2}"/>
    <pc:docChg chg="custSel modSld">
      <pc:chgData name="PAOURI Iro" userId="dcb6b099-b768-40eb-b884-74d192441430" providerId="ADAL" clId="{304BB244-C8BB-4A60-A3CD-CB2EC26799E2}" dt="2022-04-07T12:24:28.453" v="127"/>
      <pc:docMkLst>
        <pc:docMk/>
      </pc:docMkLst>
      <pc:sldChg chg="modSp mod">
        <pc:chgData name="PAOURI Iro" userId="dcb6b099-b768-40eb-b884-74d192441430" providerId="ADAL" clId="{304BB244-C8BB-4A60-A3CD-CB2EC26799E2}" dt="2022-04-07T11:52:24.837" v="8" actId="20577"/>
        <pc:sldMkLst>
          <pc:docMk/>
          <pc:sldMk cId="3873836405" sldId="364"/>
        </pc:sldMkLst>
        <pc:spChg chg="mod">
          <ac:chgData name="PAOURI Iro" userId="dcb6b099-b768-40eb-b884-74d192441430" providerId="ADAL" clId="{304BB244-C8BB-4A60-A3CD-CB2EC26799E2}" dt="2022-04-07T11:52:24.837" v="8" actId="20577"/>
          <ac:spMkLst>
            <pc:docMk/>
            <pc:sldMk cId="3873836405" sldId="364"/>
            <ac:spMk id="5" creationId="{91EED0D2-C86D-48FD-BD57-C841CAA18779}"/>
          </ac:spMkLst>
        </pc:spChg>
      </pc:sldChg>
      <pc:sldChg chg="modSp mod">
        <pc:chgData name="PAOURI Iro" userId="dcb6b099-b768-40eb-b884-74d192441430" providerId="ADAL" clId="{304BB244-C8BB-4A60-A3CD-CB2EC26799E2}" dt="2022-04-07T11:58:05.358" v="119" actId="2"/>
        <pc:sldMkLst>
          <pc:docMk/>
          <pc:sldMk cId="3611098358" sldId="365"/>
        </pc:sldMkLst>
        <pc:spChg chg="mod">
          <ac:chgData name="PAOURI Iro" userId="dcb6b099-b768-40eb-b884-74d192441430" providerId="ADAL" clId="{304BB244-C8BB-4A60-A3CD-CB2EC26799E2}" dt="2022-04-07T11:58:05.358" v="119" actId="2"/>
          <ac:spMkLst>
            <pc:docMk/>
            <pc:sldMk cId="3611098358" sldId="365"/>
            <ac:spMk id="5" creationId="{91EED0D2-C86D-48FD-BD57-C841CAA18779}"/>
          </ac:spMkLst>
        </pc:spChg>
      </pc:sldChg>
      <pc:sldChg chg="modSp mod">
        <pc:chgData name="PAOURI Iro" userId="dcb6b099-b768-40eb-b884-74d192441430" providerId="ADAL" clId="{304BB244-C8BB-4A60-A3CD-CB2EC26799E2}" dt="2022-04-07T11:52:43.252" v="13" actId="20577"/>
        <pc:sldMkLst>
          <pc:docMk/>
          <pc:sldMk cId="212395381" sldId="366"/>
        </pc:sldMkLst>
        <pc:spChg chg="mod">
          <ac:chgData name="PAOURI Iro" userId="dcb6b099-b768-40eb-b884-74d192441430" providerId="ADAL" clId="{304BB244-C8BB-4A60-A3CD-CB2EC26799E2}" dt="2022-04-07T11:52:43.252" v="13" actId="20577"/>
          <ac:spMkLst>
            <pc:docMk/>
            <pc:sldMk cId="212395381" sldId="366"/>
            <ac:spMk id="5" creationId="{91EED0D2-C86D-48FD-BD57-C841CAA18779}"/>
          </ac:spMkLst>
        </pc:spChg>
      </pc:sldChg>
      <pc:sldChg chg="modSp mod">
        <pc:chgData name="PAOURI Iro" userId="dcb6b099-b768-40eb-b884-74d192441430" providerId="ADAL" clId="{304BB244-C8BB-4A60-A3CD-CB2EC26799E2}" dt="2022-04-07T11:53:00.623" v="15" actId="20577"/>
        <pc:sldMkLst>
          <pc:docMk/>
          <pc:sldMk cId="199288269" sldId="368"/>
        </pc:sldMkLst>
        <pc:spChg chg="mod">
          <ac:chgData name="PAOURI Iro" userId="dcb6b099-b768-40eb-b884-74d192441430" providerId="ADAL" clId="{304BB244-C8BB-4A60-A3CD-CB2EC26799E2}" dt="2022-04-07T11:53:00.623" v="15" actId="20577"/>
          <ac:spMkLst>
            <pc:docMk/>
            <pc:sldMk cId="199288269" sldId="368"/>
            <ac:spMk id="5" creationId="{91EED0D2-C86D-48FD-BD57-C841CAA18779}"/>
          </ac:spMkLst>
        </pc:spChg>
      </pc:sldChg>
      <pc:sldChg chg="modSp mod">
        <pc:chgData name="PAOURI Iro" userId="dcb6b099-b768-40eb-b884-74d192441430" providerId="ADAL" clId="{304BB244-C8BB-4A60-A3CD-CB2EC26799E2}" dt="2022-04-07T11:53:07.436" v="18" actId="20577"/>
        <pc:sldMkLst>
          <pc:docMk/>
          <pc:sldMk cId="3148582458" sldId="369"/>
        </pc:sldMkLst>
        <pc:spChg chg="mod">
          <ac:chgData name="PAOURI Iro" userId="dcb6b099-b768-40eb-b884-74d192441430" providerId="ADAL" clId="{304BB244-C8BB-4A60-A3CD-CB2EC26799E2}" dt="2022-04-07T11:53:07.436" v="18" actId="20577"/>
          <ac:spMkLst>
            <pc:docMk/>
            <pc:sldMk cId="3148582458" sldId="369"/>
            <ac:spMk id="5" creationId="{91EED0D2-C86D-48FD-BD57-C841CAA18779}"/>
          </ac:spMkLst>
        </pc:spChg>
      </pc:sldChg>
      <pc:sldChg chg="modSp mod">
        <pc:chgData name="PAOURI Iro" userId="dcb6b099-b768-40eb-b884-74d192441430" providerId="ADAL" clId="{304BB244-C8BB-4A60-A3CD-CB2EC26799E2}" dt="2022-04-07T11:55:31.783" v="76" actId="20577"/>
        <pc:sldMkLst>
          <pc:docMk/>
          <pc:sldMk cId="1650820711" sldId="385"/>
        </pc:sldMkLst>
        <pc:spChg chg="mod">
          <ac:chgData name="PAOURI Iro" userId="dcb6b099-b768-40eb-b884-74d192441430" providerId="ADAL" clId="{304BB244-C8BB-4A60-A3CD-CB2EC26799E2}" dt="2022-04-07T11:55:31.783" v="76" actId="20577"/>
          <ac:spMkLst>
            <pc:docMk/>
            <pc:sldMk cId="1650820711" sldId="385"/>
            <ac:spMk id="5" creationId="{91EED0D2-C86D-48FD-BD57-C841CAA18779}"/>
          </ac:spMkLst>
        </pc:spChg>
      </pc:sldChg>
      <pc:sldChg chg="modSp mod">
        <pc:chgData name="PAOURI Iro" userId="dcb6b099-b768-40eb-b884-74d192441430" providerId="ADAL" clId="{304BB244-C8BB-4A60-A3CD-CB2EC26799E2}" dt="2022-04-07T11:53:14.911" v="19" actId="20577"/>
        <pc:sldMkLst>
          <pc:docMk/>
          <pc:sldMk cId="1790721849" sldId="400"/>
        </pc:sldMkLst>
        <pc:spChg chg="mod">
          <ac:chgData name="PAOURI Iro" userId="dcb6b099-b768-40eb-b884-74d192441430" providerId="ADAL" clId="{304BB244-C8BB-4A60-A3CD-CB2EC26799E2}" dt="2022-04-07T11:53:14.911" v="19" actId="20577"/>
          <ac:spMkLst>
            <pc:docMk/>
            <pc:sldMk cId="1790721849" sldId="400"/>
            <ac:spMk id="6" creationId="{1B8AF03D-573D-4CE6-90DD-6CE2D9E16F13}"/>
          </ac:spMkLst>
        </pc:spChg>
      </pc:sldChg>
      <pc:sldChg chg="modSp mod">
        <pc:chgData name="PAOURI Iro" userId="dcb6b099-b768-40eb-b884-74d192441430" providerId="ADAL" clId="{304BB244-C8BB-4A60-A3CD-CB2EC26799E2}" dt="2022-04-07T11:56:00.308" v="80" actId="20577"/>
        <pc:sldMkLst>
          <pc:docMk/>
          <pc:sldMk cId="3115403971" sldId="401"/>
        </pc:sldMkLst>
        <pc:spChg chg="mod">
          <ac:chgData name="PAOURI Iro" userId="dcb6b099-b768-40eb-b884-74d192441430" providerId="ADAL" clId="{304BB244-C8BB-4A60-A3CD-CB2EC26799E2}" dt="2022-04-07T11:56:00.308" v="80" actId="20577"/>
          <ac:spMkLst>
            <pc:docMk/>
            <pc:sldMk cId="3115403971" sldId="401"/>
            <ac:spMk id="6" creationId="{1B8AF03D-573D-4CE6-90DD-6CE2D9E16F13}"/>
          </ac:spMkLst>
        </pc:spChg>
      </pc:sldChg>
      <pc:sldChg chg="modSp mod">
        <pc:chgData name="PAOURI Iro" userId="dcb6b099-b768-40eb-b884-74d192441430" providerId="ADAL" clId="{304BB244-C8BB-4A60-A3CD-CB2EC26799E2}" dt="2022-04-07T11:53:31.625" v="27" actId="20577"/>
        <pc:sldMkLst>
          <pc:docMk/>
          <pc:sldMk cId="2301879133" sldId="402"/>
        </pc:sldMkLst>
        <pc:spChg chg="mod">
          <ac:chgData name="PAOURI Iro" userId="dcb6b099-b768-40eb-b884-74d192441430" providerId="ADAL" clId="{304BB244-C8BB-4A60-A3CD-CB2EC26799E2}" dt="2022-04-07T11:53:31.625" v="27" actId="20577"/>
          <ac:spMkLst>
            <pc:docMk/>
            <pc:sldMk cId="2301879133" sldId="402"/>
            <ac:spMk id="6" creationId="{1B8AF03D-573D-4CE6-90DD-6CE2D9E16F13}"/>
          </ac:spMkLst>
        </pc:spChg>
      </pc:sldChg>
      <pc:sldChg chg="modSp mod">
        <pc:chgData name="PAOURI Iro" userId="dcb6b099-b768-40eb-b884-74d192441430" providerId="ADAL" clId="{304BB244-C8BB-4A60-A3CD-CB2EC26799E2}" dt="2022-04-07T11:53:40.507" v="32" actId="20577"/>
        <pc:sldMkLst>
          <pc:docMk/>
          <pc:sldMk cId="3455113205" sldId="403"/>
        </pc:sldMkLst>
        <pc:spChg chg="mod">
          <ac:chgData name="PAOURI Iro" userId="dcb6b099-b768-40eb-b884-74d192441430" providerId="ADAL" clId="{304BB244-C8BB-4A60-A3CD-CB2EC26799E2}" dt="2022-04-07T11:53:40.507" v="32" actId="20577"/>
          <ac:spMkLst>
            <pc:docMk/>
            <pc:sldMk cId="3455113205" sldId="403"/>
            <ac:spMk id="6" creationId="{1B8AF03D-573D-4CE6-90DD-6CE2D9E16F13}"/>
          </ac:spMkLst>
        </pc:spChg>
      </pc:sldChg>
      <pc:sldChg chg="modSp mod">
        <pc:chgData name="PAOURI Iro" userId="dcb6b099-b768-40eb-b884-74d192441430" providerId="ADAL" clId="{304BB244-C8BB-4A60-A3CD-CB2EC26799E2}" dt="2022-04-07T11:58:06.146" v="120" actId="2"/>
        <pc:sldMkLst>
          <pc:docMk/>
          <pc:sldMk cId="2566162282" sldId="404"/>
        </pc:sldMkLst>
        <pc:spChg chg="mod">
          <ac:chgData name="PAOURI Iro" userId="dcb6b099-b768-40eb-b884-74d192441430" providerId="ADAL" clId="{304BB244-C8BB-4A60-A3CD-CB2EC26799E2}" dt="2022-04-07T11:58:06.146" v="120" actId="2"/>
          <ac:spMkLst>
            <pc:docMk/>
            <pc:sldMk cId="2566162282" sldId="404"/>
            <ac:spMk id="6" creationId="{1B8AF03D-573D-4CE6-90DD-6CE2D9E16F13}"/>
          </ac:spMkLst>
        </pc:spChg>
      </pc:sldChg>
      <pc:sldChg chg="modSp mod">
        <pc:chgData name="PAOURI Iro" userId="dcb6b099-b768-40eb-b884-74d192441430" providerId="ADAL" clId="{304BB244-C8BB-4A60-A3CD-CB2EC26799E2}" dt="2022-04-07T11:58:06.690" v="121" actId="2"/>
        <pc:sldMkLst>
          <pc:docMk/>
          <pc:sldMk cId="516084946" sldId="405"/>
        </pc:sldMkLst>
        <pc:spChg chg="mod">
          <ac:chgData name="PAOURI Iro" userId="dcb6b099-b768-40eb-b884-74d192441430" providerId="ADAL" clId="{304BB244-C8BB-4A60-A3CD-CB2EC26799E2}" dt="2022-04-07T11:58:06.690" v="121" actId="2"/>
          <ac:spMkLst>
            <pc:docMk/>
            <pc:sldMk cId="516084946" sldId="405"/>
            <ac:spMk id="6" creationId="{1B8AF03D-573D-4CE6-90DD-6CE2D9E16F13}"/>
          </ac:spMkLst>
        </pc:spChg>
      </pc:sldChg>
      <pc:sldChg chg="modSp mod addCm delCm">
        <pc:chgData name="PAOURI Iro" userId="dcb6b099-b768-40eb-b884-74d192441430" providerId="ADAL" clId="{304BB244-C8BB-4A60-A3CD-CB2EC26799E2}" dt="2022-04-07T12:24:28.453" v="127"/>
        <pc:sldMkLst>
          <pc:docMk/>
          <pc:sldMk cId="3466633978" sldId="406"/>
        </pc:sldMkLst>
        <pc:spChg chg="mod">
          <ac:chgData name="PAOURI Iro" userId="dcb6b099-b768-40eb-b884-74d192441430" providerId="ADAL" clId="{304BB244-C8BB-4A60-A3CD-CB2EC26799E2}" dt="2022-04-07T11:54:14.801" v="46" actId="20577"/>
          <ac:spMkLst>
            <pc:docMk/>
            <pc:sldMk cId="3466633978" sldId="406"/>
            <ac:spMk id="6" creationId="{1B8AF03D-573D-4CE6-90DD-6CE2D9E16F13}"/>
          </ac:spMkLst>
        </pc:spChg>
      </pc:sldChg>
      <pc:sldChg chg="modSp mod">
        <pc:chgData name="PAOURI Iro" userId="dcb6b099-b768-40eb-b884-74d192441430" providerId="ADAL" clId="{304BB244-C8BB-4A60-A3CD-CB2EC26799E2}" dt="2022-04-07T11:58:07.208" v="122" actId="2"/>
        <pc:sldMkLst>
          <pc:docMk/>
          <pc:sldMk cId="1724670534" sldId="407"/>
        </pc:sldMkLst>
        <pc:spChg chg="mod">
          <ac:chgData name="PAOURI Iro" userId="dcb6b099-b768-40eb-b884-74d192441430" providerId="ADAL" clId="{304BB244-C8BB-4A60-A3CD-CB2EC26799E2}" dt="2022-04-07T11:58:07.208" v="122" actId="2"/>
          <ac:spMkLst>
            <pc:docMk/>
            <pc:sldMk cId="1724670534" sldId="407"/>
            <ac:spMk id="6" creationId="{1B8AF03D-573D-4CE6-90DD-6CE2D9E16F13}"/>
          </ac:spMkLst>
        </pc:spChg>
      </pc:sldChg>
      <pc:sldChg chg="modSp mod">
        <pc:chgData name="PAOURI Iro" userId="dcb6b099-b768-40eb-b884-74d192441430" providerId="ADAL" clId="{304BB244-C8BB-4A60-A3CD-CB2EC26799E2}" dt="2022-04-07T11:55:02.863" v="57" actId="20577"/>
        <pc:sldMkLst>
          <pc:docMk/>
          <pc:sldMk cId="2274950156" sldId="408"/>
        </pc:sldMkLst>
        <pc:spChg chg="mod">
          <ac:chgData name="PAOURI Iro" userId="dcb6b099-b768-40eb-b884-74d192441430" providerId="ADAL" clId="{304BB244-C8BB-4A60-A3CD-CB2EC26799E2}" dt="2022-04-07T11:55:02.863" v="57" actId="20577"/>
          <ac:spMkLst>
            <pc:docMk/>
            <pc:sldMk cId="2274950156" sldId="408"/>
            <ac:spMk id="6" creationId="{1B8AF03D-573D-4CE6-90DD-6CE2D9E16F13}"/>
          </ac:spMkLst>
        </pc:spChg>
      </pc:sldChg>
      <pc:sldChg chg="modSp mod">
        <pc:chgData name="PAOURI Iro" userId="dcb6b099-b768-40eb-b884-74d192441430" providerId="ADAL" clId="{304BB244-C8BB-4A60-A3CD-CB2EC26799E2}" dt="2022-04-07T11:55:07.200" v="61" actId="20577"/>
        <pc:sldMkLst>
          <pc:docMk/>
          <pc:sldMk cId="4273421418" sldId="409"/>
        </pc:sldMkLst>
        <pc:spChg chg="mod">
          <ac:chgData name="PAOURI Iro" userId="dcb6b099-b768-40eb-b884-74d192441430" providerId="ADAL" clId="{304BB244-C8BB-4A60-A3CD-CB2EC26799E2}" dt="2022-04-07T11:55:07.200" v="61" actId="20577"/>
          <ac:spMkLst>
            <pc:docMk/>
            <pc:sldMk cId="4273421418" sldId="409"/>
            <ac:spMk id="6" creationId="{1B8AF03D-573D-4CE6-90DD-6CE2D9E16F13}"/>
          </ac:spMkLst>
        </pc:spChg>
      </pc:sldChg>
      <pc:sldChg chg="modSp mod">
        <pc:chgData name="PAOURI Iro" userId="dcb6b099-b768-40eb-b884-74d192441430" providerId="ADAL" clId="{304BB244-C8BB-4A60-A3CD-CB2EC26799E2}" dt="2022-04-07T11:55:17.875" v="67" actId="20577"/>
        <pc:sldMkLst>
          <pc:docMk/>
          <pc:sldMk cId="212001025" sldId="410"/>
        </pc:sldMkLst>
        <pc:spChg chg="mod">
          <ac:chgData name="PAOURI Iro" userId="dcb6b099-b768-40eb-b884-74d192441430" providerId="ADAL" clId="{304BB244-C8BB-4A60-A3CD-CB2EC26799E2}" dt="2022-04-07T11:55:17.875" v="67" actId="20577"/>
          <ac:spMkLst>
            <pc:docMk/>
            <pc:sldMk cId="212001025" sldId="410"/>
            <ac:spMk id="6" creationId="{1B8AF03D-573D-4CE6-90DD-6CE2D9E16F13}"/>
          </ac:spMkLst>
        </pc:spChg>
      </pc:sldChg>
      <pc:sldChg chg="modSp mod">
        <pc:chgData name="PAOURI Iro" userId="dcb6b099-b768-40eb-b884-74d192441430" providerId="ADAL" clId="{304BB244-C8BB-4A60-A3CD-CB2EC26799E2}" dt="2022-04-07T11:58:08.106" v="123" actId="2"/>
        <pc:sldMkLst>
          <pc:docMk/>
          <pc:sldMk cId="2291835586" sldId="411"/>
        </pc:sldMkLst>
        <pc:spChg chg="mod">
          <ac:chgData name="PAOURI Iro" userId="dcb6b099-b768-40eb-b884-74d192441430" providerId="ADAL" clId="{304BB244-C8BB-4A60-A3CD-CB2EC26799E2}" dt="2022-04-07T11:58:08.106" v="123" actId="2"/>
          <ac:spMkLst>
            <pc:docMk/>
            <pc:sldMk cId="2291835586" sldId="411"/>
            <ac:spMk id="6" creationId="{1B8AF03D-573D-4CE6-90DD-6CE2D9E16F13}"/>
          </ac:spMkLst>
        </pc:spChg>
      </pc:sldChg>
      <pc:sldChg chg="modSp mod">
        <pc:chgData name="PAOURI Iro" userId="dcb6b099-b768-40eb-b884-74d192441430" providerId="ADAL" clId="{304BB244-C8BB-4A60-A3CD-CB2EC26799E2}" dt="2022-04-07T11:56:06.150" v="86" actId="20577"/>
        <pc:sldMkLst>
          <pc:docMk/>
          <pc:sldMk cId="962510991" sldId="412"/>
        </pc:sldMkLst>
        <pc:spChg chg="mod">
          <ac:chgData name="PAOURI Iro" userId="dcb6b099-b768-40eb-b884-74d192441430" providerId="ADAL" clId="{304BB244-C8BB-4A60-A3CD-CB2EC26799E2}" dt="2022-04-07T11:56:06.150" v="86" actId="20577"/>
          <ac:spMkLst>
            <pc:docMk/>
            <pc:sldMk cId="962510991" sldId="412"/>
            <ac:spMk id="5" creationId="{91EED0D2-C86D-48FD-BD57-C841CAA18779}"/>
          </ac:spMkLst>
        </pc:spChg>
      </pc:sldChg>
      <pc:sldChg chg="modSp mod">
        <pc:chgData name="PAOURI Iro" userId="dcb6b099-b768-40eb-b884-74d192441430" providerId="ADAL" clId="{304BB244-C8BB-4A60-A3CD-CB2EC26799E2}" dt="2022-04-07T11:58:08.614" v="124" actId="2"/>
        <pc:sldMkLst>
          <pc:docMk/>
          <pc:sldMk cId="2013851433" sldId="414"/>
        </pc:sldMkLst>
        <pc:spChg chg="mod">
          <ac:chgData name="PAOURI Iro" userId="dcb6b099-b768-40eb-b884-74d192441430" providerId="ADAL" clId="{304BB244-C8BB-4A60-A3CD-CB2EC26799E2}" dt="2022-04-07T11:58:08.614" v="124" actId="2"/>
          <ac:spMkLst>
            <pc:docMk/>
            <pc:sldMk cId="2013851433" sldId="414"/>
            <ac:spMk id="5" creationId="{91EED0D2-C86D-48FD-BD57-C841CAA18779}"/>
          </ac:spMkLst>
        </pc:spChg>
      </pc:sldChg>
      <pc:sldChg chg="modSp mod">
        <pc:chgData name="PAOURI Iro" userId="dcb6b099-b768-40eb-b884-74d192441430" providerId="ADAL" clId="{304BB244-C8BB-4A60-A3CD-CB2EC26799E2}" dt="2022-04-07T11:58:09.002" v="125" actId="2"/>
        <pc:sldMkLst>
          <pc:docMk/>
          <pc:sldMk cId="1928235692" sldId="415"/>
        </pc:sldMkLst>
        <pc:spChg chg="mod">
          <ac:chgData name="PAOURI Iro" userId="dcb6b099-b768-40eb-b884-74d192441430" providerId="ADAL" clId="{304BB244-C8BB-4A60-A3CD-CB2EC26799E2}" dt="2022-04-07T11:58:09.002" v="125" actId="2"/>
          <ac:spMkLst>
            <pc:docMk/>
            <pc:sldMk cId="1928235692" sldId="415"/>
            <ac:spMk id="5" creationId="{91EED0D2-C86D-48FD-BD57-C841CAA18779}"/>
          </ac:spMkLst>
        </pc:spChg>
      </pc:sldChg>
      <pc:sldChg chg="modSp mod">
        <pc:chgData name="PAOURI Iro" userId="dcb6b099-b768-40eb-b884-74d192441430" providerId="ADAL" clId="{304BB244-C8BB-4A60-A3CD-CB2EC26799E2}" dt="2022-04-07T11:56:29.301" v="104" actId="20577"/>
        <pc:sldMkLst>
          <pc:docMk/>
          <pc:sldMk cId="2009023504" sldId="416"/>
        </pc:sldMkLst>
        <pc:spChg chg="mod">
          <ac:chgData name="PAOURI Iro" userId="dcb6b099-b768-40eb-b884-74d192441430" providerId="ADAL" clId="{304BB244-C8BB-4A60-A3CD-CB2EC26799E2}" dt="2022-04-07T11:56:29.301" v="104" actId="20577"/>
          <ac:spMkLst>
            <pc:docMk/>
            <pc:sldMk cId="2009023504" sldId="416"/>
            <ac:spMk id="5" creationId="{91EED0D2-C86D-48FD-BD57-C841CAA18779}"/>
          </ac:spMkLst>
        </pc:spChg>
      </pc:sldChg>
      <pc:sldChg chg="modSp mod">
        <pc:chgData name="PAOURI Iro" userId="dcb6b099-b768-40eb-b884-74d192441430" providerId="ADAL" clId="{304BB244-C8BB-4A60-A3CD-CB2EC26799E2}" dt="2022-04-07T11:56:53.767" v="108" actId="20577"/>
        <pc:sldMkLst>
          <pc:docMk/>
          <pc:sldMk cId="1808297062" sldId="417"/>
        </pc:sldMkLst>
        <pc:spChg chg="mod">
          <ac:chgData name="PAOURI Iro" userId="dcb6b099-b768-40eb-b884-74d192441430" providerId="ADAL" clId="{304BB244-C8BB-4A60-A3CD-CB2EC26799E2}" dt="2022-04-07T11:56:53.767" v="108" actId="20577"/>
          <ac:spMkLst>
            <pc:docMk/>
            <pc:sldMk cId="1808297062" sldId="417"/>
            <ac:spMk id="9" creationId="{322EAD7D-2393-46E8-A330-6A4443A8B0B9}"/>
          </ac:spMkLst>
        </pc:spChg>
      </pc:sldChg>
      <pc:sldChg chg="modSp mod">
        <pc:chgData name="PAOURI Iro" userId="dcb6b099-b768-40eb-b884-74d192441430" providerId="ADAL" clId="{304BB244-C8BB-4A60-A3CD-CB2EC26799E2}" dt="2022-04-07T11:58:09.276" v="126" actId="2"/>
        <pc:sldMkLst>
          <pc:docMk/>
          <pc:sldMk cId="2597263595" sldId="433"/>
        </pc:sldMkLst>
        <pc:spChg chg="mod">
          <ac:chgData name="PAOURI Iro" userId="dcb6b099-b768-40eb-b884-74d192441430" providerId="ADAL" clId="{304BB244-C8BB-4A60-A3CD-CB2EC26799E2}" dt="2022-04-07T11:58:09.276" v="126" actId="2"/>
          <ac:spMkLst>
            <pc:docMk/>
            <pc:sldMk cId="2597263595" sldId="433"/>
            <ac:spMk id="6" creationId="{1B8AF03D-573D-4CE6-90DD-6CE2D9E16F13}"/>
          </ac:spMkLst>
        </pc:spChg>
      </pc:sldChg>
      <pc:sldChg chg="modSp mod">
        <pc:chgData name="PAOURI Iro" userId="dcb6b099-b768-40eb-b884-74d192441430" providerId="ADAL" clId="{304BB244-C8BB-4A60-A3CD-CB2EC26799E2}" dt="2022-04-07T11:52:53.798" v="14" actId="20577"/>
        <pc:sldMkLst>
          <pc:docMk/>
          <pc:sldMk cId="589321011" sldId="436"/>
        </pc:sldMkLst>
        <pc:spChg chg="mod">
          <ac:chgData name="PAOURI Iro" userId="dcb6b099-b768-40eb-b884-74d192441430" providerId="ADAL" clId="{304BB244-C8BB-4A60-A3CD-CB2EC26799E2}" dt="2022-04-07T11:52:53.798" v="14" actId="20577"/>
          <ac:spMkLst>
            <pc:docMk/>
            <pc:sldMk cId="589321011" sldId="436"/>
            <ac:spMk id="5" creationId="{91EED0D2-C86D-48FD-BD57-C841CAA18779}"/>
          </ac:spMkLst>
        </pc:spChg>
      </pc:sldChg>
      <pc:sldChg chg="modSp mod">
        <pc:chgData name="PAOURI Iro" userId="dcb6b099-b768-40eb-b884-74d192441430" providerId="ADAL" clId="{304BB244-C8BB-4A60-A3CD-CB2EC26799E2}" dt="2022-04-07T11:53:22.531" v="23" actId="20577"/>
        <pc:sldMkLst>
          <pc:docMk/>
          <pc:sldMk cId="3635725365" sldId="437"/>
        </pc:sldMkLst>
        <pc:spChg chg="mod">
          <ac:chgData name="PAOURI Iro" userId="dcb6b099-b768-40eb-b884-74d192441430" providerId="ADAL" clId="{304BB244-C8BB-4A60-A3CD-CB2EC26799E2}" dt="2022-04-07T11:53:22.531" v="23" actId="20577"/>
          <ac:spMkLst>
            <pc:docMk/>
            <pc:sldMk cId="3635725365" sldId="437"/>
            <ac:spMk id="6" creationId="{1B8AF03D-573D-4CE6-90DD-6CE2D9E16F13}"/>
          </ac:spMkLst>
        </pc:spChg>
      </pc:sldChg>
      <pc:sldChg chg="modSp mod">
        <pc:chgData name="PAOURI Iro" userId="dcb6b099-b768-40eb-b884-74d192441430" providerId="ADAL" clId="{304BB244-C8BB-4A60-A3CD-CB2EC26799E2}" dt="2022-04-07T11:53:53.705" v="39" actId="113"/>
        <pc:sldMkLst>
          <pc:docMk/>
          <pc:sldMk cId="4100128667" sldId="438"/>
        </pc:sldMkLst>
        <pc:spChg chg="mod">
          <ac:chgData name="PAOURI Iro" userId="dcb6b099-b768-40eb-b884-74d192441430" providerId="ADAL" clId="{304BB244-C8BB-4A60-A3CD-CB2EC26799E2}" dt="2022-04-07T11:53:53.705" v="39" actId="113"/>
          <ac:spMkLst>
            <pc:docMk/>
            <pc:sldMk cId="4100128667" sldId="438"/>
            <ac:spMk id="6" creationId="{1B8AF03D-573D-4CE6-90DD-6CE2D9E16F1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29/04/2022</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dirty="0"/>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29/04/2022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dirty="0"/>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81</a:t>
            </a:fld>
            <a:endParaRPr lang="en-GB" dirty="0"/>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dirty="0"/>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dirty="0"/>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dirty="0"/>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dirty="0"/>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dirty="0"/>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dirty="0"/>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dirty="0"/>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dirty="0"/>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dirty="0"/>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dirty="0"/>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dirty="0"/>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dirty="0"/>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dirty="0"/>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dirty="0"/>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dirty="0"/>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conformance.customs.ec.europa.eu/gtp" TargetMode="External"/><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package" Target="../embeddings/Microsoft_Word_Document.docx"/><Relationship Id="rId1" Type="http://schemas.openxmlformats.org/officeDocument/2006/relationships/slideLayout" Target="../slideLayouts/slideLayout8.xml"/><Relationship Id="rId5" Type="http://schemas.openxmlformats.org/officeDocument/2006/relationships/image" Target="../media/image40.emf"/><Relationship Id="rId4" Type="http://schemas.openxmlformats.org/officeDocument/2006/relationships/package" Target="../embeddings/Microsoft_Excel_Worksheet.xlsx"/></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56.emf"/></Relationships>
</file>

<file path=ppt/slides/_rels/slide7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package" Target="../embeddings/Microsoft_Word_Document1.docx"/><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hyperlink" Target="https://customs-taxation.learning.europa.eu/" TargetMode="External"/><Relationship Id="rId2" Type="http://schemas.openxmlformats.org/officeDocument/2006/relationships/hyperlink" Target="https://circabc.europa.eu/ui/group/ea5f882b-9153-4fc1-9394-54ac8fe9149a/library/e23dba00-f6fd-4d2b-bf52-ec4450629d27" TargetMode="External"/><Relationship Id="rId1" Type="http://schemas.openxmlformats.org/officeDocument/2006/relationships/slideLayout" Target="../slideLayouts/slideLayout9.xml"/><Relationship Id="rId4" Type="http://schemas.openxmlformats.org/officeDocument/2006/relationships/hyperlink" Target="https://ec.europa.eu/taxation_customs/customs-4/customs-security/import-control-system-2-ics2-0_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1350" y="1992573"/>
            <a:ext cx="10065224" cy="1114522"/>
          </a:xfrm>
        </p:spPr>
        <p:txBody>
          <a:bodyPr>
            <a:noAutofit/>
          </a:bodyPr>
          <a:lstStyle/>
          <a:p>
            <a:r>
              <a:rPr lang="en-GB"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EO Self-Conformance Test (EO-CT)</a:t>
            </a:r>
          </a:p>
        </p:txBody>
      </p:sp>
      <p:sp>
        <p:nvSpPr>
          <p:cNvPr id="7" name="Subtitle 6"/>
          <p:cNvSpPr>
            <a:spLocks noGrp="1"/>
          </p:cNvSpPr>
          <p:nvPr>
            <p:ph type="subTitle" idx="1"/>
          </p:nvPr>
        </p:nvSpPr>
        <p:spPr>
          <a:xfrm>
            <a:off x="1079051" y="3531641"/>
            <a:ext cx="10065224" cy="897754"/>
          </a:xfrm>
        </p:spPr>
        <p:txBody>
          <a:bodyPr/>
          <a:lstStyle/>
          <a:p>
            <a:r>
              <a:rPr lang="en-GB"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ICS2 Release 2 CT Campaign (July 2022 – February 2023)</a:t>
            </a:r>
          </a:p>
          <a:p>
            <a:endParaRPr lang="en-GB" dirty="0"/>
          </a:p>
          <a:p>
            <a:endParaRPr lang="en-GB" dirty="0"/>
          </a:p>
        </p:txBody>
      </p:sp>
      <p:sp>
        <p:nvSpPr>
          <p:cNvPr id="8" name="Text Placeholder 7"/>
          <p:cNvSpPr>
            <a:spLocks noGrp="1"/>
          </p:cNvSpPr>
          <p:nvPr>
            <p:ph type="body" sz="quarter" idx="13"/>
          </p:nvPr>
        </p:nvSpPr>
        <p:spPr/>
        <p:txBody>
          <a:bodyPr/>
          <a:lstStyle/>
          <a:p>
            <a:r>
              <a:rPr lang="en-GB"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May 2022</a:t>
            </a:r>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45512" y="1501065"/>
            <a:ext cx="9736853" cy="4433010"/>
          </a:xfrm>
        </p:spPr>
        <p:txBody>
          <a:bodyPr/>
          <a:lstStyle/>
          <a:p>
            <a:pPr algn="l" rtl="0">
              <a:spcAft>
                <a:spcPts val="1200"/>
              </a:spcAft>
              <a:buFont typeface="Wingdings" panose="05000000000000000000" pitchFamily="2" charset="2"/>
              <a:buChar char="ü"/>
            </a:pPr>
            <a:r>
              <a:rPr lang="en-US" sz="2000" b="1" i="0" u="none" strike="noStrike" dirty="0">
                <a:effectLst/>
                <a:latin typeface="Times New Roman" panose="02020603050405020304" pitchFamily="18" charset="0"/>
                <a:cs typeface="Times New Roman" panose="02020603050405020304" pitchFamily="18" charset="0"/>
              </a:rPr>
              <a:t>Add/Delete Communication Path</a:t>
            </a:r>
          </a:p>
          <a:p>
            <a:pPr marL="0" indent="0" algn="l" rtl="0">
              <a:spcAft>
                <a:spcPts val="1200"/>
              </a:spcAft>
              <a:buNone/>
            </a:pPr>
            <a:r>
              <a:rPr lang="en-US" sz="2000" dirty="0">
                <a:latin typeface="Times New Roman" panose="02020603050405020304" pitchFamily="18" charset="0"/>
                <a:cs typeface="Times New Roman" panose="02020603050405020304" pitchFamily="18" charset="0"/>
              </a:rPr>
              <a:t>Clicking on                       button will display the pop-up window Add Communication Path.</a:t>
            </a:r>
          </a:p>
          <a:p>
            <a:pPr marL="0" indent="0" algn="l" rtl="0">
              <a:spcAft>
                <a:spcPts val="1200"/>
              </a:spcAft>
              <a:buNone/>
            </a:pPr>
            <a:r>
              <a:rPr lang="en-US" sz="1600" i="1" dirty="0">
                <a:latin typeface="Times New Roman" panose="02020603050405020304" pitchFamily="18" charset="0"/>
                <a:cs typeface="Times New Roman" panose="02020603050405020304" pitchFamily="18" charset="0"/>
              </a:rPr>
              <a:t>The “Add Communication Path” will be described in next section</a:t>
            </a:r>
          </a:p>
          <a:p>
            <a:pPr marL="0" indent="0" algn="l" rtl="0">
              <a:buNone/>
            </a:pPr>
            <a:r>
              <a:rPr lang="en-US" sz="2000" dirty="0">
                <a:latin typeface="Times New Roman" panose="02020603050405020304" pitchFamily="18" charset="0"/>
                <a:cs typeface="Times New Roman" panose="02020603050405020304" pitchFamily="18" charset="0"/>
              </a:rPr>
              <a:t>Clicking on      next to the Communication Path will delete the row.</a:t>
            </a:r>
          </a:p>
          <a:p>
            <a:pPr algn="l" rtl="0">
              <a:spcAft>
                <a:spcPts val="1200"/>
              </a:spcAft>
              <a:buFont typeface="Wingdings" panose="05000000000000000000" pitchFamily="2" charset="2"/>
              <a:buChar char="ü"/>
            </a:pPr>
            <a:r>
              <a:rPr lang="en-US" sz="2000" b="1" i="0" u="none" strike="noStrike" dirty="0">
                <a:effectLst/>
                <a:latin typeface="Times New Roman" panose="02020603050405020304" pitchFamily="18" charset="0"/>
                <a:cs typeface="Times New Roman" panose="02020603050405020304" pitchFamily="18" charset="0"/>
              </a:rPr>
              <a:t>Add/Delete Party Id</a:t>
            </a:r>
          </a:p>
          <a:p>
            <a:pPr marL="914400" lvl="2" indent="0">
              <a:buNone/>
            </a:pPr>
            <a:r>
              <a:rPr lang="en-US" sz="16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Clicking on the	          button will display the pop-up window Add Party Id.  </a:t>
            </a:r>
          </a:p>
          <a:p>
            <a:pPr marL="914400" lvl="2" indent="0">
              <a:buNone/>
            </a:pPr>
            <a:r>
              <a:rPr lang="en-US" sz="2000" i="1"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The “Add Party Id” use case will be described in next section</a:t>
            </a:r>
          </a:p>
          <a:p>
            <a:pPr marL="0" indent="0" algn="l" rtl="0">
              <a:buNone/>
            </a:pPr>
            <a:r>
              <a:rPr lang="en-US" sz="2000" b="1" i="0" u="none" strike="noStrike" dirty="0">
                <a:effectLst/>
                <a:latin typeface="Times New Roman" panose="02020603050405020304" pitchFamily="18" charset="0"/>
                <a:cs typeface="Times New Roman" panose="02020603050405020304" pitchFamily="18" charset="0"/>
              </a:rPr>
              <a:t>	</a:t>
            </a:r>
            <a:r>
              <a:rPr lang="en-US" sz="2000" i="0" u="none" strike="noStrike" dirty="0">
                <a:effectLst/>
                <a:latin typeface="Times New Roman" panose="02020603050405020304" pitchFamily="18" charset="0"/>
                <a:cs typeface="Times New Roman" panose="02020603050405020304" pitchFamily="18" charset="0"/>
              </a:rPr>
              <a:t> Clicking on      next to the Party Id will delete the row.</a:t>
            </a:r>
            <a:endParaRPr lang="en-US" sz="2000" b="1" dirty="0">
              <a:latin typeface="Times New Roman" panose="02020603050405020304" pitchFamily="18" charset="0"/>
              <a:cs typeface="Times New Roman" panose="02020603050405020304" pitchFamily="18" charset="0"/>
            </a:endParaRPr>
          </a:p>
          <a:p>
            <a:pPr marL="0" indent="0" algn="l" rtl="0">
              <a:spcAft>
                <a:spcPts val="1200"/>
              </a:spcAft>
              <a:buNone/>
            </a:pPr>
            <a:endParaRPr lang="en-US" sz="2000" dirty="0">
              <a:latin typeface="Times New Roman" panose="02020603050405020304" pitchFamily="18" charset="0"/>
              <a:cs typeface="Times New Roman" panose="02020603050405020304" pitchFamily="18" charset="0"/>
            </a:endParaRPr>
          </a:p>
          <a:p>
            <a:pPr marL="0" indent="0" algn="l" rtl="0">
              <a:buNone/>
            </a:pPr>
            <a:endParaRPr lang="en-US" sz="2000" dirty="0">
              <a:latin typeface="Times New Roman" panose="02020603050405020304" pitchFamily="18" charset="0"/>
              <a:cs typeface="Times New Roman" panose="02020603050405020304" pitchFamily="18" charset="0"/>
            </a:endParaRPr>
          </a:p>
          <a:p>
            <a:pPr marL="0" indent="0" algn="l" rtl="0">
              <a:buNone/>
            </a:pPr>
            <a:endParaRPr lang="en-US" sz="2000" dirty="0">
              <a:latin typeface="Times New Roman" panose="02020603050405020304" pitchFamily="18" charset="0"/>
              <a:cs typeface="Times New Roman" panose="02020603050405020304" pitchFamily="18" charset="0"/>
            </a:endParaRPr>
          </a:p>
          <a:p>
            <a:pPr marL="0" indent="0" algn="l" rtl="0">
              <a:buNone/>
            </a:pPr>
            <a:endParaRPr lang="en-US" sz="2000" i="0" u="none" strike="noStrike" dirty="0">
              <a:effectLst/>
              <a:latin typeface="Times New Roman" panose="02020603050405020304" pitchFamily="18" charset="0"/>
              <a:cs typeface="Times New Roman" panose="02020603050405020304" pitchFamily="18" charset="0"/>
            </a:endParaRPr>
          </a:p>
          <a:p>
            <a:pPr marL="0" indent="0" algn="l" rtl="0">
              <a:buNone/>
            </a:pPr>
            <a:endParaRPr lang="en-US" sz="2000" b="1" i="0" u="none" strike="noStrike" dirty="0">
              <a:effectLst/>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10</a:t>
            </a:fld>
            <a:endParaRPr lang="en-GB" dirty="0"/>
          </a:p>
        </p:txBody>
      </p:sp>
      <p:sp>
        <p:nvSpPr>
          <p:cNvPr id="2" name="Title 1"/>
          <p:cNvSpPr>
            <a:spLocks noGrp="1"/>
          </p:cNvSpPr>
          <p:nvPr>
            <p:ph type="title"/>
          </p:nvPr>
        </p:nvSpPr>
        <p:spPr>
          <a:xfrm>
            <a:off x="1017856" y="473433"/>
            <a:ext cx="10515600" cy="507841"/>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680346EC-289B-4470-9003-BC19FC4C6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258" y="2830761"/>
            <a:ext cx="272266" cy="363019"/>
          </a:xfrm>
          <a:prstGeom prst="rect">
            <a:avLst/>
          </a:prstGeom>
        </p:spPr>
      </p:pic>
      <p:pic>
        <p:nvPicPr>
          <p:cNvPr id="18" name="Picture 17">
            <a:extLst>
              <a:ext uri="{FF2B5EF4-FFF2-40B4-BE49-F238E27FC236}">
                <a16:creationId xmlns:a16="http://schemas.microsoft.com/office/drawing/2014/main" id="{FA0E32F8-4DF4-4BD8-B84A-FCF801F208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089" y="2018639"/>
            <a:ext cx="1412205" cy="274313"/>
          </a:xfrm>
          <a:prstGeom prst="rect">
            <a:avLst/>
          </a:prstGeom>
        </p:spPr>
      </p:pic>
      <p:pic>
        <p:nvPicPr>
          <p:cNvPr id="9" name="Picture 8" descr="Chart, scatter chart&#10;&#10;Description automatically generated">
            <a:extLst>
              <a:ext uri="{FF2B5EF4-FFF2-40B4-BE49-F238E27FC236}">
                <a16:creationId xmlns:a16="http://schemas.microsoft.com/office/drawing/2014/main" id="{A67CA112-2FE0-4F72-90B7-9F15C36F8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800" y="3797108"/>
            <a:ext cx="800000" cy="1628571"/>
          </a:xfrm>
          <a:prstGeom prst="rect">
            <a:avLst/>
          </a:prstGeom>
        </p:spPr>
      </p:pic>
      <p:pic>
        <p:nvPicPr>
          <p:cNvPr id="10" name="Picture 9">
            <a:extLst>
              <a:ext uri="{FF2B5EF4-FFF2-40B4-BE49-F238E27FC236}">
                <a16:creationId xmlns:a16="http://schemas.microsoft.com/office/drawing/2014/main" id="{CFAE695D-F3BD-4DFD-85CA-83DF1E0C4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828" y="5021490"/>
            <a:ext cx="303143" cy="404189"/>
          </a:xfrm>
          <a:prstGeom prst="rect">
            <a:avLst/>
          </a:prstGeom>
        </p:spPr>
      </p:pic>
      <p:pic>
        <p:nvPicPr>
          <p:cNvPr id="11" name="Picture 10">
            <a:extLst>
              <a:ext uri="{FF2B5EF4-FFF2-40B4-BE49-F238E27FC236}">
                <a16:creationId xmlns:a16="http://schemas.microsoft.com/office/drawing/2014/main" id="{3AFF3D0C-FD52-4470-B425-B27651735C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6938" y="3919142"/>
            <a:ext cx="800000" cy="269295"/>
          </a:xfrm>
          <a:prstGeom prst="rect">
            <a:avLst/>
          </a:prstGeom>
        </p:spPr>
      </p:pic>
    </p:spTree>
    <p:extLst>
      <p:ext uri="{BB962C8B-B14F-4D97-AF65-F5344CB8AC3E}">
        <p14:creationId xmlns:p14="http://schemas.microsoft.com/office/powerpoint/2010/main" val="2116618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11</a:t>
            </a:fld>
            <a:endParaRPr lang="en-GB" dirty="0"/>
          </a:p>
        </p:txBody>
      </p:sp>
      <p:sp>
        <p:nvSpPr>
          <p:cNvPr id="2" name="Title 1"/>
          <p:cNvSpPr>
            <a:spLocks noGrp="1"/>
          </p:cNvSpPr>
          <p:nvPr>
            <p:ph type="title"/>
          </p:nvPr>
        </p:nvSpPr>
        <p:spPr>
          <a:xfrm>
            <a:off x="1017856" y="473434"/>
            <a:ext cx="10515600" cy="487620"/>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9E4DA9A-479E-44B8-ABB2-1B914E26696C}"/>
              </a:ext>
            </a:extLst>
          </p:cNvPr>
          <p:cNvPicPr>
            <a:picLocks noChangeAspect="1"/>
          </p:cNvPicPr>
          <p:nvPr/>
        </p:nvPicPr>
        <p:blipFill>
          <a:blip r:embed="rId2"/>
          <a:stretch>
            <a:fillRect/>
          </a:stretch>
        </p:blipFill>
        <p:spPr>
          <a:xfrm>
            <a:off x="2103120" y="1554480"/>
            <a:ext cx="6583680" cy="4654420"/>
          </a:xfrm>
          <a:prstGeom prst="rect">
            <a:avLst/>
          </a:prstGeom>
        </p:spPr>
      </p:pic>
    </p:spTree>
    <p:extLst>
      <p:ext uri="{BB962C8B-B14F-4D97-AF65-F5344CB8AC3E}">
        <p14:creationId xmlns:p14="http://schemas.microsoft.com/office/powerpoint/2010/main" val="2817860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231059"/>
            <a:ext cx="9736853" cy="4630221"/>
          </a:xfrm>
        </p:spPr>
        <p:txBody>
          <a:bodyPr/>
          <a:lstStyle/>
          <a:p>
            <a:pPr marL="0" indent="0" algn="l" rtl="0">
              <a:buNone/>
            </a:pPr>
            <a:r>
              <a:rPr lang="en-US" sz="2200" b="1" i="0" u="none" strike="noStrike" dirty="0">
                <a:effectLst/>
                <a:latin typeface="Times New Roman" panose="02020603050405020304" pitchFamily="18" charset="0"/>
                <a:cs typeface="Times New Roman" panose="02020603050405020304" pitchFamily="18" charset="0"/>
              </a:rPr>
              <a:t>Access Point Configuration - Add Party ID</a:t>
            </a:r>
            <a:r>
              <a:rPr lang="en-US" sz="2200" b="1" dirty="0">
                <a:latin typeface="Times New Roman" panose="02020603050405020304" pitchFamily="18" charset="0"/>
                <a:cs typeface="Times New Roman" panose="02020603050405020304" pitchFamily="18" charset="0"/>
              </a:rPr>
              <a:t> </a:t>
            </a:r>
          </a:p>
          <a:p>
            <a:pPr marL="0" indent="0" algn="l" rtl="0">
              <a:spcAft>
                <a:spcPts val="500"/>
              </a:spcAft>
              <a:buNone/>
            </a:pPr>
            <a:r>
              <a:rPr lang="en-US" sz="2000" dirty="0">
                <a:latin typeface="Times New Roman" panose="02020603050405020304" pitchFamily="18" charset="0"/>
                <a:cs typeface="Times New Roman" panose="02020603050405020304" pitchFamily="18" charset="0"/>
              </a:rPr>
              <a:t>The Access Point Configuration pop-up is accessible from the Manage Preferences page, only for users with configuration rights.</a:t>
            </a:r>
          </a:p>
          <a:p>
            <a:pPr marL="0" indent="0" algn="l" rtl="0">
              <a:spcAft>
                <a:spcPts val="0"/>
              </a:spcAft>
              <a:buNone/>
            </a:pPr>
            <a:r>
              <a:rPr lang="en-US" sz="2000" dirty="0">
                <a:latin typeface="Times New Roman" panose="02020603050405020304" pitchFamily="18" charset="0"/>
                <a:cs typeface="Times New Roman" panose="02020603050405020304" pitchFamily="18" charset="0"/>
              </a:rPr>
              <a:t>This pop-up allows the user to configure an Access Point Configuration with the Party Id and information related to communication.</a:t>
            </a:r>
          </a:p>
          <a:p>
            <a:pPr marL="0" indent="0" algn="l" rtl="0">
              <a:spcAft>
                <a:spcPts val="0"/>
              </a:spcAft>
              <a:buNone/>
            </a:pPr>
            <a:endParaRPr lang="en-US" sz="2000" dirty="0">
              <a:latin typeface="Times New Roman" panose="02020603050405020304" pitchFamily="18" charset="0"/>
              <a:cs typeface="Times New Roman" panose="02020603050405020304" pitchFamily="18" charset="0"/>
            </a:endParaRPr>
          </a:p>
          <a:p>
            <a:pPr algn="l" rtl="0">
              <a:spcAft>
                <a:spcPts val="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System presents the AP configuration form with these fields:</a:t>
            </a:r>
          </a:p>
          <a:p>
            <a:pPr lvl="1">
              <a:spcAft>
                <a:spcPts val="0"/>
              </a:spcAft>
            </a:pPr>
            <a:r>
              <a:rPr lang="en-US" sz="1800" dirty="0">
                <a:latin typeface="Times New Roman" panose="02020603050405020304" pitchFamily="18" charset="0"/>
                <a:cs typeface="Times New Roman" panose="02020603050405020304" pitchFamily="18" charset="0"/>
              </a:rPr>
              <a:t>PartyId such as &lt;system&gt;@&lt;EORI&gt;@&lt;MS&gt; (where system and MS are optional)</a:t>
            </a:r>
          </a:p>
          <a:p>
            <a:pPr lvl="1">
              <a:spcAft>
                <a:spcPts val="0"/>
              </a:spcAft>
            </a:pPr>
            <a:r>
              <a:rPr lang="en-US" sz="1800" dirty="0">
                <a:latin typeface="Times New Roman" panose="02020603050405020304" pitchFamily="18" charset="0"/>
                <a:cs typeface="Times New Roman" panose="02020603050405020304" pitchFamily="18" charset="0"/>
              </a:rPr>
              <a:t>Supported STI Service Version</a:t>
            </a:r>
          </a:p>
          <a:p>
            <a:pPr lvl="1">
              <a:spcAft>
                <a:spcPts val="0"/>
              </a:spcAft>
            </a:pPr>
            <a:r>
              <a:rPr lang="en-US" sz="1800" dirty="0">
                <a:latin typeface="Times New Roman" panose="02020603050405020304" pitchFamily="18" charset="0"/>
                <a:cs typeface="Times New Roman" panose="02020603050405020304" pitchFamily="18" charset="0"/>
              </a:rPr>
              <a:t>Message Exchange Pattern (MEP): either push or pull</a:t>
            </a:r>
          </a:p>
          <a:p>
            <a:pPr lvl="1">
              <a:spcAft>
                <a:spcPts val="0"/>
              </a:spcAft>
            </a:pPr>
            <a:r>
              <a:rPr lang="en-US" sz="1800" dirty="0">
                <a:latin typeface="Times New Roman" panose="02020603050405020304" pitchFamily="18" charset="0"/>
                <a:cs typeface="Times New Roman" panose="02020603050405020304" pitchFamily="18" charset="0"/>
              </a:rPr>
              <a:t>Endpoint (URL)</a:t>
            </a:r>
          </a:p>
          <a:p>
            <a:pPr lvl="1">
              <a:spcAft>
                <a:spcPts val="0"/>
              </a:spcAft>
            </a:pPr>
            <a:r>
              <a:rPr lang="en-US" sz="1800" dirty="0">
                <a:latin typeface="Times New Roman" panose="02020603050405020304" pitchFamily="18" charset="0"/>
                <a:cs typeface="Times New Roman" panose="02020603050405020304" pitchFamily="18" charset="0"/>
              </a:rPr>
              <a:t>TLS Client Certificate</a:t>
            </a:r>
          </a:p>
          <a:p>
            <a:pPr lvl="1">
              <a:spcAft>
                <a:spcPts val="0"/>
              </a:spcAft>
            </a:pPr>
            <a:r>
              <a:rPr lang="en-US" sz="1800" dirty="0">
                <a:latin typeface="Times New Roman" panose="02020603050405020304" pitchFamily="18" charset="0"/>
                <a:cs typeface="Times New Roman" panose="02020603050405020304" pitchFamily="18" charset="0"/>
              </a:rPr>
              <a:t>Contact Details (Name, E-mail address/Phone number)</a:t>
            </a:r>
          </a:p>
          <a:p>
            <a:pPr marL="0" indent="0" algn="l" rtl="0">
              <a:buNone/>
            </a:pPr>
            <a:endParaRPr lang="en-US" sz="2000" dirty="0">
              <a:latin typeface="Times New Roman" panose="02020603050405020304" pitchFamily="18" charset="0"/>
              <a:cs typeface="Times New Roman" panose="02020603050405020304" pitchFamily="18" charset="0"/>
            </a:endParaRPr>
          </a:p>
          <a:p>
            <a:pPr marL="0" indent="0" algn="l" rtl="0">
              <a:buNone/>
            </a:pPr>
            <a:endParaRPr lang="en-US" sz="2000" i="0" u="none" strike="noStrike" dirty="0">
              <a:effectLst/>
              <a:latin typeface="Times New Roman" panose="02020603050405020304" pitchFamily="18" charset="0"/>
              <a:cs typeface="Times New Roman" panose="02020603050405020304" pitchFamily="18" charset="0"/>
            </a:endParaRPr>
          </a:p>
          <a:p>
            <a:pPr marL="0" indent="0" algn="l" rtl="0">
              <a:buNone/>
            </a:pPr>
            <a:endParaRPr lang="en-US" sz="2000" b="1" i="0" u="none" strike="noStrike" dirty="0">
              <a:effectLst/>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12</a:t>
            </a:fld>
            <a:endParaRPr lang="en-GB" dirty="0"/>
          </a:p>
        </p:txBody>
      </p:sp>
      <p:sp>
        <p:nvSpPr>
          <p:cNvPr id="2" name="Title 1"/>
          <p:cNvSpPr>
            <a:spLocks noGrp="1"/>
          </p:cNvSpPr>
          <p:nvPr>
            <p:ph type="title"/>
          </p:nvPr>
        </p:nvSpPr>
        <p:spPr>
          <a:xfrm>
            <a:off x="1017856" y="473434"/>
            <a:ext cx="10515600" cy="487620"/>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1990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231059"/>
            <a:ext cx="9736853" cy="4900227"/>
          </a:xfrm>
        </p:spPr>
        <p:txBody>
          <a:bodyPr/>
          <a:lstStyle/>
          <a:p>
            <a:pPr marL="0" indent="0" algn="l" rtl="0">
              <a:buNone/>
            </a:pPr>
            <a:r>
              <a:rPr lang="en-US" sz="2200" b="1" i="0" u="none" strike="noStrike" dirty="0">
                <a:effectLst/>
                <a:latin typeface="Times New Roman" panose="02020603050405020304" pitchFamily="18" charset="0"/>
                <a:cs typeface="Times New Roman" panose="02020603050405020304" pitchFamily="18" charset="0"/>
              </a:rPr>
              <a:t>Access Point Configuration - Add Party ID</a:t>
            </a:r>
            <a:r>
              <a:rPr lang="en-US" sz="2200" b="1" dirty="0">
                <a:latin typeface="Times New Roman" panose="02020603050405020304" pitchFamily="18" charset="0"/>
                <a:cs typeface="Times New Roman" panose="02020603050405020304" pitchFamily="18" charset="0"/>
              </a:rPr>
              <a:t> </a:t>
            </a:r>
          </a:p>
          <a:p>
            <a:pPr algn="just">
              <a:spcAft>
                <a:spcPts val="1200"/>
              </a:spcAf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 Actor fills the appropriate Access Point Configuration form and use button “Save and Notify”</a:t>
            </a:r>
          </a:p>
          <a:p>
            <a:pPr algn="just">
              <a:spcAft>
                <a:spcPts val="1200"/>
              </a:spcAf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 Actor saves Trader Preferences</a:t>
            </a:r>
          </a:p>
          <a:p>
            <a:pPr algn="just">
              <a:spcAft>
                <a:spcPts val="12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System triggers the email notifications of the Access Point Configurations selected to be notified. A confirmation notification “Your changes have been communicated to ITSM” will be provided, notifying the email has been sent (or an appropriate error otherwise).</a:t>
            </a:r>
          </a:p>
          <a:p>
            <a:pPr algn="just">
              <a:spcAft>
                <a:spcPts val="1200"/>
              </a:spcAf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 Actor fills the appropriate Access Point Configuration and use button Save</a:t>
            </a:r>
          </a:p>
          <a:p>
            <a:pPr algn="just">
              <a:spcAft>
                <a:spcPts val="6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System will provide a verification message, informing the user of two options:</a:t>
            </a:r>
          </a:p>
          <a:p>
            <a:pPr lvl="1" algn="just">
              <a:spcBef>
                <a:spcPts val="200"/>
              </a:spcBef>
              <a:spcAft>
                <a:spcPts val="200"/>
              </a:spcAft>
            </a:pPr>
            <a:r>
              <a:rPr lang="en-US" sz="1800" dirty="0">
                <a:latin typeface="Times New Roman" panose="02020603050405020304" pitchFamily="18" charset="0"/>
                <a:cs typeface="Times New Roman" panose="02020603050405020304" pitchFamily="18" charset="0"/>
              </a:rPr>
              <a:t>Confirm the option, system will save the Access Point Configuration, without sending a notification to ITSM.</a:t>
            </a:r>
          </a:p>
          <a:p>
            <a:pPr lvl="1" algn="just">
              <a:spcBef>
                <a:spcPts val="200"/>
              </a:spcBef>
              <a:spcAft>
                <a:spcPts val="200"/>
              </a:spcAft>
            </a:pPr>
            <a:r>
              <a:rPr lang="en-US" sz="1800" dirty="0">
                <a:latin typeface="Times New Roman" panose="02020603050405020304" pitchFamily="18" charset="0"/>
                <a:cs typeface="Times New Roman" panose="02020603050405020304" pitchFamily="18" charset="0"/>
              </a:rPr>
              <a:t>Decline the option, user returns to filled Access Point Configuration form in order to Save and Notify.</a:t>
            </a:r>
          </a:p>
          <a:p>
            <a:pPr marL="0" indent="0" algn="l" rtl="0">
              <a:buNone/>
            </a:pPr>
            <a:endParaRPr lang="en-US" sz="2000" dirty="0">
              <a:latin typeface="Times New Roman" panose="02020603050405020304" pitchFamily="18" charset="0"/>
              <a:cs typeface="Times New Roman" panose="02020603050405020304" pitchFamily="18" charset="0"/>
            </a:endParaRPr>
          </a:p>
          <a:p>
            <a:pPr marL="0" indent="0" algn="l" rtl="0">
              <a:buNone/>
            </a:pPr>
            <a:endParaRPr lang="en-US" sz="2000" i="0" u="none" strike="noStrike" dirty="0">
              <a:effectLst/>
              <a:latin typeface="Times New Roman" panose="02020603050405020304" pitchFamily="18" charset="0"/>
              <a:cs typeface="Times New Roman" panose="02020603050405020304" pitchFamily="18" charset="0"/>
            </a:endParaRPr>
          </a:p>
          <a:p>
            <a:pPr marL="0" indent="0" algn="l" rtl="0">
              <a:buNone/>
            </a:pPr>
            <a:endParaRPr lang="en-US" sz="2000" b="1" i="0" u="none" strike="noStrike" dirty="0">
              <a:effectLst/>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13</a:t>
            </a:fld>
            <a:endParaRPr lang="en-GB" dirty="0"/>
          </a:p>
        </p:txBody>
      </p:sp>
      <p:sp>
        <p:nvSpPr>
          <p:cNvPr id="2" name="Title 1"/>
          <p:cNvSpPr>
            <a:spLocks noGrp="1"/>
          </p:cNvSpPr>
          <p:nvPr>
            <p:ph type="title"/>
          </p:nvPr>
        </p:nvSpPr>
        <p:spPr>
          <a:xfrm>
            <a:off x="1017856" y="473434"/>
            <a:ext cx="10515600" cy="487620"/>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148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14</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 Party ID: EO declarant/representative acting also as a sender</a:t>
            </a:r>
          </a:p>
        </p:txBody>
      </p:sp>
      <p:pic>
        <p:nvPicPr>
          <p:cNvPr id="11" name="Picture 10">
            <a:extLst>
              <a:ext uri="{FF2B5EF4-FFF2-40B4-BE49-F238E27FC236}">
                <a16:creationId xmlns:a16="http://schemas.microsoft.com/office/drawing/2014/main" id="{18967CBF-C6AA-4FCC-BB22-A64F5F169F81}"/>
              </a:ext>
            </a:extLst>
          </p:cNvPr>
          <p:cNvPicPr>
            <a:picLocks noChangeAspect="1"/>
          </p:cNvPicPr>
          <p:nvPr/>
        </p:nvPicPr>
        <p:blipFill>
          <a:blip r:embed="rId2"/>
          <a:stretch>
            <a:fillRect/>
          </a:stretch>
        </p:blipFill>
        <p:spPr>
          <a:xfrm>
            <a:off x="2103120" y="1554480"/>
            <a:ext cx="6583680" cy="4654420"/>
          </a:xfrm>
          <a:prstGeom prst="rect">
            <a:avLst/>
          </a:prstGeom>
        </p:spPr>
      </p:pic>
    </p:spTree>
    <p:extLst>
      <p:ext uri="{BB962C8B-B14F-4D97-AF65-F5344CB8AC3E}">
        <p14:creationId xmlns:p14="http://schemas.microsoft.com/office/powerpoint/2010/main" val="688347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15</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 AP Configuration: EO declarant/representative acting also as a sender</a:t>
            </a:r>
          </a:p>
        </p:txBody>
      </p:sp>
      <p:pic>
        <p:nvPicPr>
          <p:cNvPr id="8" name="Picture 7">
            <a:extLst>
              <a:ext uri="{FF2B5EF4-FFF2-40B4-BE49-F238E27FC236}">
                <a16:creationId xmlns:a16="http://schemas.microsoft.com/office/drawing/2014/main" id="{2733F7CC-44E2-46E6-B2DE-39CD6B9FEF28}"/>
              </a:ext>
            </a:extLst>
          </p:cNvPr>
          <p:cNvPicPr>
            <a:picLocks noChangeAspect="1"/>
          </p:cNvPicPr>
          <p:nvPr/>
        </p:nvPicPr>
        <p:blipFill>
          <a:blip r:embed="rId2"/>
          <a:stretch>
            <a:fillRect/>
          </a:stretch>
        </p:blipFill>
        <p:spPr>
          <a:xfrm>
            <a:off x="2103120" y="1554480"/>
            <a:ext cx="6583680" cy="4650681"/>
          </a:xfrm>
          <a:prstGeom prst="rect">
            <a:avLst/>
          </a:prstGeom>
        </p:spPr>
      </p:pic>
    </p:spTree>
    <p:extLst>
      <p:ext uri="{BB962C8B-B14F-4D97-AF65-F5344CB8AC3E}">
        <p14:creationId xmlns:p14="http://schemas.microsoft.com/office/powerpoint/2010/main" val="771052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16</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 Party ID: EO acting as a sender</a:t>
            </a:r>
          </a:p>
        </p:txBody>
      </p:sp>
      <p:pic>
        <p:nvPicPr>
          <p:cNvPr id="5" name="Picture 4">
            <a:extLst>
              <a:ext uri="{FF2B5EF4-FFF2-40B4-BE49-F238E27FC236}">
                <a16:creationId xmlns:a16="http://schemas.microsoft.com/office/drawing/2014/main" id="{722BECD2-3FD4-41E3-9F78-C432EF74FD84}"/>
              </a:ext>
            </a:extLst>
          </p:cNvPr>
          <p:cNvPicPr>
            <a:picLocks noChangeAspect="1"/>
          </p:cNvPicPr>
          <p:nvPr/>
        </p:nvPicPr>
        <p:blipFill>
          <a:blip r:embed="rId2"/>
          <a:stretch>
            <a:fillRect/>
          </a:stretch>
        </p:blipFill>
        <p:spPr>
          <a:xfrm>
            <a:off x="2103120" y="1554480"/>
            <a:ext cx="6583680" cy="4653319"/>
          </a:xfrm>
          <a:prstGeom prst="rect">
            <a:avLst/>
          </a:prstGeom>
        </p:spPr>
      </p:pic>
    </p:spTree>
    <p:extLst>
      <p:ext uri="{BB962C8B-B14F-4D97-AF65-F5344CB8AC3E}">
        <p14:creationId xmlns:p14="http://schemas.microsoft.com/office/powerpoint/2010/main" val="2055191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17</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Change type of Preferences: EO declarant/representative not acting as a sender</a:t>
            </a:r>
          </a:p>
        </p:txBody>
      </p:sp>
      <p:pic>
        <p:nvPicPr>
          <p:cNvPr id="5" name="Picture 4">
            <a:extLst>
              <a:ext uri="{FF2B5EF4-FFF2-40B4-BE49-F238E27FC236}">
                <a16:creationId xmlns:a16="http://schemas.microsoft.com/office/drawing/2014/main" id="{20B76B35-3757-4E3A-8804-70341D341F4D}"/>
              </a:ext>
            </a:extLst>
          </p:cNvPr>
          <p:cNvPicPr>
            <a:picLocks noChangeAspect="1"/>
          </p:cNvPicPr>
          <p:nvPr/>
        </p:nvPicPr>
        <p:blipFill>
          <a:blip r:embed="rId2"/>
          <a:stretch>
            <a:fillRect/>
          </a:stretch>
        </p:blipFill>
        <p:spPr>
          <a:xfrm>
            <a:off x="2103120" y="1554480"/>
            <a:ext cx="6583680" cy="4679733"/>
          </a:xfrm>
          <a:prstGeom prst="rect">
            <a:avLst/>
          </a:prstGeom>
        </p:spPr>
      </p:pic>
    </p:spTree>
    <p:extLst>
      <p:ext uri="{BB962C8B-B14F-4D97-AF65-F5344CB8AC3E}">
        <p14:creationId xmlns:p14="http://schemas.microsoft.com/office/powerpoint/2010/main" val="4012434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18</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Change type of Preferences: EO acting as a sender</a:t>
            </a:r>
          </a:p>
        </p:txBody>
      </p:sp>
      <p:pic>
        <p:nvPicPr>
          <p:cNvPr id="6" name="Picture 5">
            <a:extLst>
              <a:ext uri="{FF2B5EF4-FFF2-40B4-BE49-F238E27FC236}">
                <a16:creationId xmlns:a16="http://schemas.microsoft.com/office/drawing/2014/main" id="{B6DAC6E6-FA4B-4843-926C-B3A77F0CD01A}"/>
              </a:ext>
            </a:extLst>
          </p:cNvPr>
          <p:cNvPicPr>
            <a:picLocks noChangeAspect="1"/>
          </p:cNvPicPr>
          <p:nvPr/>
        </p:nvPicPr>
        <p:blipFill>
          <a:blip r:embed="rId2"/>
          <a:stretch>
            <a:fillRect/>
          </a:stretch>
        </p:blipFill>
        <p:spPr>
          <a:xfrm>
            <a:off x="2103120" y="1554480"/>
            <a:ext cx="6583680" cy="4646179"/>
          </a:xfrm>
          <a:prstGeom prst="rect">
            <a:avLst/>
          </a:prstGeom>
        </p:spPr>
      </p:pic>
    </p:spTree>
    <p:extLst>
      <p:ext uri="{BB962C8B-B14F-4D97-AF65-F5344CB8AC3E}">
        <p14:creationId xmlns:p14="http://schemas.microsoft.com/office/powerpoint/2010/main" val="1972670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136" y="1234440"/>
            <a:ext cx="9736853" cy="4630221"/>
          </a:xfrm>
        </p:spPr>
        <p:txBody>
          <a:bodyPr/>
          <a:lstStyle/>
          <a:p>
            <a:pPr marL="0" indent="0" algn="l" rtl="0">
              <a:buNone/>
            </a:pPr>
            <a:r>
              <a:rPr lang="en-US" sz="2200" b="1" i="0" u="none" strike="noStrike" dirty="0">
                <a:effectLst/>
                <a:latin typeface="Times New Roman" panose="02020603050405020304" pitchFamily="18" charset="0"/>
                <a:cs typeface="Times New Roman" panose="02020603050405020304" pitchFamily="18" charset="0"/>
              </a:rPr>
              <a:t>Access Point Configuration - Add Communication Path</a:t>
            </a:r>
            <a:endParaRPr lang="en-US" sz="2200" b="1" dirty="0">
              <a:latin typeface="Times New Roman" panose="02020603050405020304" pitchFamily="18" charset="0"/>
              <a:cs typeface="Times New Roman" panose="02020603050405020304" pitchFamily="18" charset="0"/>
            </a:endParaRPr>
          </a:p>
          <a:p>
            <a:pPr marL="0" indent="0" algn="l" rtl="0">
              <a:spcAft>
                <a:spcPts val="500"/>
              </a:spcAft>
              <a:buNone/>
            </a:pPr>
            <a:r>
              <a:rPr lang="en-US" sz="2000" dirty="0">
                <a:latin typeface="Times New Roman" panose="02020603050405020304" pitchFamily="18" charset="0"/>
                <a:cs typeface="Times New Roman" panose="02020603050405020304" pitchFamily="18" charset="0"/>
              </a:rPr>
              <a:t>The Default Communication Path pop-up is accessible from the Manage Preferences page, only for users with configuration rights.</a:t>
            </a:r>
          </a:p>
          <a:p>
            <a:pPr marL="0" indent="0" algn="l" rtl="0">
              <a:spcAft>
                <a:spcPts val="500"/>
              </a:spcAft>
              <a:buNone/>
            </a:pPr>
            <a:r>
              <a:rPr lang="en-US" sz="2000" dirty="0">
                <a:latin typeface="Times New Roman" panose="02020603050405020304" pitchFamily="18" charset="0"/>
                <a:cs typeface="Times New Roman" panose="02020603050405020304" pitchFamily="18" charset="0"/>
              </a:rPr>
              <a:t>This pop-up allows the user to define a default communication path per Business Domain.</a:t>
            </a:r>
          </a:p>
          <a:p>
            <a:pPr marL="0" indent="0" algn="l" rtl="0">
              <a:spcAft>
                <a:spcPts val="500"/>
              </a:spcAft>
              <a:buNone/>
            </a:pPr>
            <a:endParaRPr lang="en-US" sz="2000" dirty="0">
              <a:latin typeface="Times New Roman" panose="02020603050405020304" pitchFamily="18" charset="0"/>
              <a:cs typeface="Times New Roman" panose="02020603050405020304" pitchFamily="18" charset="0"/>
            </a:endParaRPr>
          </a:p>
          <a:p>
            <a:pPr algn="l" rtl="0">
              <a:spcAft>
                <a:spcPts val="5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System </a:t>
            </a:r>
            <a:r>
              <a:rPr lang="en-GB" sz="1800" dirty="0">
                <a:effectLst/>
                <a:latin typeface="Times New Roman" panose="02020603050405020304" pitchFamily="18" charset="0"/>
                <a:ea typeface="Times New Roman" panose="02020603050405020304" pitchFamily="18" charset="0"/>
              </a:rPr>
              <a:t>presents the Default communication paths, including:</a:t>
            </a:r>
            <a:r>
              <a:rPr lang="en-US" sz="2000" dirty="0">
                <a:latin typeface="Times New Roman" panose="02020603050405020304" pitchFamily="18" charset="0"/>
                <a:cs typeface="Times New Roman" panose="02020603050405020304" pitchFamily="18" charset="0"/>
              </a:rPr>
              <a:t>:</a:t>
            </a:r>
          </a:p>
          <a:p>
            <a:pPr lvl="1">
              <a:spcAft>
                <a:spcPts val="600"/>
              </a:spcAft>
            </a:pPr>
            <a:r>
              <a:rPr lang="en-US" sz="1800" dirty="0">
                <a:latin typeface="Times New Roman" panose="02020603050405020304" pitchFamily="18" charset="0"/>
                <a:cs typeface="Times New Roman" panose="02020603050405020304" pitchFamily="18" charset="0"/>
              </a:rPr>
              <a:t>Business domain (current values: postal, air general, maritime, express, road &amp; rail)</a:t>
            </a:r>
          </a:p>
          <a:p>
            <a:pPr lvl="1">
              <a:spcAft>
                <a:spcPts val="600"/>
              </a:spcAft>
            </a:pPr>
            <a:r>
              <a:rPr lang="en-US" sz="1800" dirty="0">
                <a:latin typeface="Times New Roman" panose="02020603050405020304" pitchFamily="18" charset="0"/>
                <a:cs typeface="Times New Roman" panose="02020603050405020304" pitchFamily="18" charset="0"/>
              </a:rPr>
              <a:t>Communication Path (S2S or U2S)</a:t>
            </a:r>
          </a:p>
          <a:p>
            <a:pPr lvl="1">
              <a:spcAft>
                <a:spcPts val="600"/>
              </a:spcAft>
            </a:pPr>
            <a:r>
              <a:rPr lang="en-US" sz="1800" dirty="0">
                <a:latin typeface="Times New Roman" panose="02020603050405020304" pitchFamily="18" charset="0"/>
                <a:cs typeface="Times New Roman" panose="02020603050405020304" pitchFamily="18" charset="0"/>
              </a:rPr>
              <a:t>PartyId (only available for S2S path)</a:t>
            </a:r>
          </a:p>
          <a:p>
            <a:pPr marL="0" indent="0" algn="l" rtl="0">
              <a:spcAft>
                <a:spcPts val="600"/>
              </a:spcAft>
              <a:buNone/>
            </a:pPr>
            <a:endParaRPr lang="en-US" dirty="0">
              <a:latin typeface="Times New Roman" panose="02020603050405020304" pitchFamily="18" charset="0"/>
              <a:cs typeface="Times New Roman" panose="02020603050405020304" pitchFamily="18" charset="0"/>
            </a:endParaRPr>
          </a:p>
          <a:p>
            <a:pPr lvl="1">
              <a:spcAft>
                <a:spcPts val="600"/>
              </a:spcAft>
            </a:pPr>
            <a:endParaRPr lang="en-US" sz="1600" dirty="0">
              <a:latin typeface="Times New Roman" panose="02020603050405020304" pitchFamily="18" charset="0"/>
              <a:cs typeface="Times New Roman" panose="02020603050405020304" pitchFamily="18" charset="0"/>
            </a:endParaRPr>
          </a:p>
          <a:p>
            <a:pPr marL="0" indent="0" algn="l" rtl="0">
              <a:buNone/>
            </a:pPr>
            <a:endParaRPr lang="en-US" sz="2000" dirty="0">
              <a:latin typeface="Times New Roman" panose="02020603050405020304" pitchFamily="18" charset="0"/>
              <a:cs typeface="Times New Roman" panose="02020603050405020304" pitchFamily="18" charset="0"/>
            </a:endParaRPr>
          </a:p>
          <a:p>
            <a:pPr marL="0" indent="0" algn="l" rtl="0">
              <a:buNone/>
            </a:pPr>
            <a:endParaRPr lang="en-US" sz="2000" i="0" u="none" strike="noStrike" dirty="0">
              <a:effectLst/>
              <a:latin typeface="Times New Roman" panose="02020603050405020304" pitchFamily="18" charset="0"/>
              <a:cs typeface="Times New Roman" panose="02020603050405020304" pitchFamily="18" charset="0"/>
            </a:endParaRPr>
          </a:p>
          <a:p>
            <a:pPr marL="0" indent="0" algn="l" rtl="0">
              <a:buNone/>
            </a:pPr>
            <a:endParaRPr lang="en-US" sz="2000" b="1" i="0" u="none" strike="noStrike" dirty="0">
              <a:effectLst/>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19</a:t>
            </a:fld>
            <a:endParaRPr lang="en-GB" dirty="0"/>
          </a:p>
        </p:txBody>
      </p:sp>
      <p:sp>
        <p:nvSpPr>
          <p:cNvPr id="2" name="Title 1"/>
          <p:cNvSpPr>
            <a:spLocks noGrp="1"/>
          </p:cNvSpPr>
          <p:nvPr>
            <p:ph type="title"/>
          </p:nvPr>
        </p:nvSpPr>
        <p:spPr>
          <a:xfrm>
            <a:off x="1017856" y="473433"/>
            <a:ext cx="10515600" cy="506281"/>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051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782357"/>
          </a:xfrm>
        </p:spPr>
        <p:txBody>
          <a:bodyPr/>
          <a:lstStyle/>
          <a:p>
            <a:r>
              <a:rPr lang="en-GB"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Agenda</a:t>
            </a: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a:t>
            </a:fld>
            <a:endParaRPr lang="en-GB" dirty="0"/>
          </a:p>
        </p:txBody>
      </p:sp>
      <p:sp>
        <p:nvSpPr>
          <p:cNvPr id="8" name="Content Placeholder 7">
            <a:extLst>
              <a:ext uri="{FF2B5EF4-FFF2-40B4-BE49-F238E27FC236}">
                <a16:creationId xmlns:a16="http://schemas.microsoft.com/office/drawing/2014/main" id="{F1DD9A7A-71F3-4EA8-ADE4-7DBBE47D8B3A}"/>
              </a:ext>
            </a:extLst>
          </p:cNvPr>
          <p:cNvSpPr>
            <a:spLocks noGrp="1"/>
          </p:cNvSpPr>
          <p:nvPr>
            <p:ph idx="1"/>
          </p:nvPr>
        </p:nvSpPr>
        <p:spPr>
          <a:xfrm>
            <a:off x="822806" y="1335988"/>
            <a:ext cx="10905699" cy="4795298"/>
          </a:xfrm>
        </p:spPr>
        <p:txBody>
          <a:bodyPr/>
          <a:lstStyle/>
          <a:p>
            <a:pPr marL="457200" indent="-457200">
              <a:lnSpc>
                <a:spcPct val="150000"/>
              </a:lnSpc>
              <a:spcAft>
                <a:spcPts val="1200"/>
              </a:spcAft>
              <a:buAutoNum type="arabicPeriod"/>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p>
          <a:p>
            <a:pPr marL="457200" indent="-457200">
              <a:lnSpc>
                <a:spcPct val="150000"/>
              </a:lnSpc>
              <a:spcAft>
                <a:spcPts val="1200"/>
              </a:spcAft>
              <a:buFont typeface="Arial" panose="020B0604020202020204" pitchFamily="34" charset="0"/>
              <a:buAutoNum type="arabicPeriod"/>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Conformance Test Campaign</a:t>
            </a:r>
          </a:p>
          <a:p>
            <a:pPr marL="457200" indent="-457200">
              <a:lnSpc>
                <a:spcPct val="150000"/>
              </a:lnSpc>
              <a:spcAft>
                <a:spcPts val="1200"/>
              </a:spcAft>
              <a:buAutoNum type="arabicPeriod"/>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p>
          <a:p>
            <a:pPr marL="457200" indent="-457200">
              <a:lnSpc>
                <a:spcPct val="150000"/>
              </a:lnSpc>
              <a:spcAft>
                <a:spcPts val="1200"/>
              </a:spcAft>
              <a:buAutoNum type="arabicPeriod"/>
            </a:pP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Aft>
                <a:spcPts val="1200"/>
              </a:spcAft>
              <a:buNone/>
            </a:pPr>
            <a:endParaRPr lang="en-US" sz="1800" dirty="0"/>
          </a:p>
          <a:p>
            <a:pPr marL="457200" indent="-457200">
              <a:spcAft>
                <a:spcPts val="1200"/>
              </a:spcAft>
              <a:buAutoNum type="arabicPeriod"/>
            </a:pPr>
            <a:endParaRPr lang="en-US" sz="1800" dirty="0"/>
          </a:p>
        </p:txBody>
      </p:sp>
      <p:pic>
        <p:nvPicPr>
          <p:cNvPr id="6" name="Picture 5" descr="Hand holding piece of white puzzle on blue background">
            <a:extLst>
              <a:ext uri="{FF2B5EF4-FFF2-40B4-BE49-F238E27FC236}">
                <a16:creationId xmlns:a16="http://schemas.microsoft.com/office/drawing/2014/main" id="{CFD733F3-CF3C-4EF5-A38E-6D85E2BFFC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8400" y="2059246"/>
            <a:ext cx="3295056" cy="21968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96073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136" y="1234440"/>
            <a:ext cx="9736853" cy="4630221"/>
          </a:xfrm>
        </p:spPr>
        <p:txBody>
          <a:bodyPr/>
          <a:lstStyle/>
          <a:p>
            <a:pPr marL="0" indent="0" algn="l" rtl="0">
              <a:buNone/>
            </a:pPr>
            <a:r>
              <a:rPr lang="en-US" sz="2200" b="1" i="0" u="none" strike="noStrike" dirty="0">
                <a:effectLst/>
                <a:latin typeface="Times New Roman" panose="02020603050405020304" pitchFamily="18" charset="0"/>
                <a:cs typeface="Times New Roman" panose="02020603050405020304" pitchFamily="18" charset="0"/>
              </a:rPr>
              <a:t>Access Point Configuration - Add Communication Path</a:t>
            </a:r>
            <a:endParaRPr lang="en-US" sz="2200" b="1" dirty="0">
              <a:latin typeface="Times New Roman" panose="02020603050405020304" pitchFamily="18" charset="0"/>
              <a:cs typeface="Times New Roman" panose="02020603050405020304" pitchFamily="18" charset="0"/>
            </a:endParaRPr>
          </a:p>
          <a:p>
            <a:pPr algn="l" rtl="0">
              <a:spcAft>
                <a:spcPts val="600"/>
              </a:spcAf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Business Domain</a:t>
            </a:r>
          </a:p>
          <a:p>
            <a:pPr marL="0" indent="0" algn="l" rtl="0">
              <a:spcAft>
                <a:spcPts val="600"/>
              </a:spcAft>
              <a:buNone/>
            </a:pPr>
            <a:r>
              <a:rPr lang="en-US" sz="2000" dirty="0">
                <a:latin typeface="Times New Roman" panose="02020603050405020304" pitchFamily="18" charset="0"/>
                <a:cs typeface="Times New Roman" panose="02020603050405020304" pitchFamily="18" charset="0"/>
              </a:rPr>
              <a:t>Select the Business Domain from the dropdown list:</a:t>
            </a:r>
          </a:p>
          <a:p>
            <a:pPr marL="0" indent="0" algn="l" rtl="0">
              <a:spcAft>
                <a:spcPts val="600"/>
              </a:spcAft>
              <a:buNone/>
            </a:pPr>
            <a:endParaRPr lang="en-US" sz="2000" dirty="0">
              <a:latin typeface="Times New Roman" panose="02020603050405020304" pitchFamily="18" charset="0"/>
              <a:cs typeface="Times New Roman" panose="02020603050405020304" pitchFamily="18" charset="0"/>
            </a:endParaRPr>
          </a:p>
          <a:p>
            <a:pPr lvl="1">
              <a:spcAft>
                <a:spcPts val="600"/>
              </a:spcAft>
            </a:pPr>
            <a:endParaRPr lang="en-US" sz="1600" dirty="0">
              <a:latin typeface="Times New Roman" panose="02020603050405020304" pitchFamily="18" charset="0"/>
              <a:cs typeface="Times New Roman" panose="02020603050405020304" pitchFamily="18" charset="0"/>
            </a:endParaRPr>
          </a:p>
          <a:p>
            <a:pPr marL="0" indent="0" algn="l" rtl="0">
              <a:buNone/>
            </a:pPr>
            <a:endParaRPr lang="en-US" sz="2000" dirty="0">
              <a:latin typeface="Times New Roman" panose="02020603050405020304" pitchFamily="18" charset="0"/>
              <a:cs typeface="Times New Roman" panose="02020603050405020304" pitchFamily="18" charset="0"/>
            </a:endParaRPr>
          </a:p>
          <a:p>
            <a:pPr marL="0" indent="0" algn="l" rtl="0">
              <a:spcAft>
                <a:spcPts val="600"/>
              </a:spcAft>
              <a:buNone/>
            </a:pPr>
            <a:endParaRPr lang="en-US" sz="2000" dirty="0">
              <a:latin typeface="Times New Roman" panose="02020603050405020304" pitchFamily="18" charset="0"/>
              <a:cs typeface="Times New Roman" panose="02020603050405020304" pitchFamily="18" charset="0"/>
            </a:endParaRPr>
          </a:p>
          <a:p>
            <a:pPr algn="l" rtl="0">
              <a:spcAft>
                <a:spcPts val="600"/>
              </a:spcAf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Communication Path</a:t>
            </a:r>
          </a:p>
          <a:p>
            <a:pPr marL="0" indent="0" algn="l" rtl="0">
              <a:spcAft>
                <a:spcPts val="600"/>
              </a:spcAft>
              <a:buNone/>
            </a:pPr>
            <a:r>
              <a:rPr lang="en-US" sz="2000" dirty="0">
                <a:latin typeface="Times New Roman" panose="02020603050405020304" pitchFamily="18" charset="0"/>
                <a:cs typeface="Times New Roman" panose="02020603050405020304" pitchFamily="18" charset="0"/>
              </a:rPr>
              <a:t>Select the Communication Path from the dropdown list:</a:t>
            </a:r>
          </a:p>
          <a:p>
            <a:pPr marL="0" indent="0" algn="l" rtl="0">
              <a:spcAft>
                <a:spcPts val="600"/>
              </a:spcAft>
              <a:buNone/>
            </a:pPr>
            <a:endParaRPr lang="en-US" sz="2000" dirty="0">
              <a:latin typeface="Times New Roman" panose="02020603050405020304" pitchFamily="18" charset="0"/>
              <a:cs typeface="Times New Roman" panose="02020603050405020304" pitchFamily="18" charset="0"/>
            </a:endParaRPr>
          </a:p>
          <a:p>
            <a:pPr marL="0" indent="0" algn="l" rtl="0">
              <a:buNone/>
            </a:pPr>
            <a:endParaRPr lang="en-US" sz="2000" i="0" u="none" strike="noStrike" dirty="0">
              <a:effectLst/>
              <a:latin typeface="Times New Roman" panose="02020603050405020304" pitchFamily="18" charset="0"/>
              <a:cs typeface="Times New Roman" panose="02020603050405020304" pitchFamily="18" charset="0"/>
            </a:endParaRPr>
          </a:p>
          <a:p>
            <a:pPr marL="0" indent="0" algn="l" rtl="0">
              <a:buNone/>
            </a:pPr>
            <a:endParaRPr lang="en-US" sz="2000" b="1" i="0" u="none" strike="noStrike" dirty="0">
              <a:effectLst/>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20</a:t>
            </a:fld>
            <a:endParaRPr lang="en-GB" dirty="0"/>
          </a:p>
        </p:txBody>
      </p:sp>
      <p:sp>
        <p:nvSpPr>
          <p:cNvPr id="2" name="Title 1"/>
          <p:cNvSpPr>
            <a:spLocks noGrp="1"/>
          </p:cNvSpPr>
          <p:nvPr>
            <p:ph type="title"/>
          </p:nvPr>
        </p:nvSpPr>
        <p:spPr>
          <a:xfrm>
            <a:off x="1017856" y="473433"/>
            <a:ext cx="10515600" cy="445541"/>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6" descr="A picture containing rectangle&#10;&#10;Description automatically generated">
            <a:extLst>
              <a:ext uri="{FF2B5EF4-FFF2-40B4-BE49-F238E27FC236}">
                <a16:creationId xmlns:a16="http://schemas.microsoft.com/office/drawing/2014/main" id="{29E7A61B-65BC-403C-BF81-1A2426472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419" y="2575312"/>
            <a:ext cx="4857143" cy="1390476"/>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3879F2EA-E7D1-48FB-8C0B-DB3D08897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419" y="5055301"/>
            <a:ext cx="4914286" cy="819048"/>
          </a:xfrm>
          <a:prstGeom prst="rect">
            <a:avLst/>
          </a:prstGeom>
        </p:spPr>
      </p:pic>
    </p:spTree>
    <p:extLst>
      <p:ext uri="{BB962C8B-B14F-4D97-AF65-F5344CB8AC3E}">
        <p14:creationId xmlns:p14="http://schemas.microsoft.com/office/powerpoint/2010/main" val="2643874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136" y="1234440"/>
            <a:ext cx="9736853" cy="4630221"/>
          </a:xfrm>
        </p:spPr>
        <p:txBody>
          <a:bodyPr/>
          <a:lstStyle/>
          <a:p>
            <a:pPr marL="0" indent="0" algn="l" rtl="0">
              <a:buNone/>
            </a:pPr>
            <a:r>
              <a:rPr lang="en-US" sz="2200" b="1" i="0" u="none" strike="noStrike" dirty="0">
                <a:effectLst/>
                <a:latin typeface="Times New Roman" panose="02020603050405020304" pitchFamily="18" charset="0"/>
                <a:cs typeface="Times New Roman" panose="02020603050405020304" pitchFamily="18" charset="0"/>
              </a:rPr>
              <a:t>Access Point Configuration - Add Communication Path</a:t>
            </a:r>
            <a:endParaRPr lang="en-US" sz="2200" b="1" dirty="0">
              <a:latin typeface="Times New Roman" panose="02020603050405020304" pitchFamily="18" charset="0"/>
              <a:cs typeface="Times New Roman" panose="02020603050405020304" pitchFamily="18" charset="0"/>
            </a:endParaRPr>
          </a:p>
          <a:p>
            <a:pPr algn="l" rtl="0">
              <a:spcAft>
                <a:spcPts val="600"/>
              </a:spcAf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Party Id</a:t>
            </a:r>
          </a:p>
          <a:p>
            <a:pPr marL="0" indent="0" algn="l" rtl="0">
              <a:spcAft>
                <a:spcPts val="1200"/>
              </a:spcAft>
              <a:buNone/>
            </a:pPr>
            <a:r>
              <a:rPr lang="en-US" sz="2000" dirty="0">
                <a:latin typeface="Times New Roman" panose="02020603050405020304" pitchFamily="18" charset="0"/>
                <a:cs typeface="Times New Roman" panose="02020603050405020304" pitchFamily="18" charset="0"/>
              </a:rPr>
              <a:t>Enter the Party Id to be used as a default communication path for the Business domain and Communication Path selected</a:t>
            </a:r>
          </a:p>
          <a:p>
            <a:pPr algn="l" rtl="0">
              <a:spcAft>
                <a:spcPts val="1200"/>
              </a:spcAf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Cancel Button</a:t>
            </a:r>
            <a:endParaRPr lang="en-US" sz="2000" dirty="0">
              <a:latin typeface="Times New Roman" panose="02020603050405020304" pitchFamily="18" charset="0"/>
              <a:cs typeface="Times New Roman" panose="02020603050405020304" pitchFamily="18" charset="0"/>
            </a:endParaRPr>
          </a:p>
          <a:p>
            <a:pPr marL="0" indent="0" algn="l" rtl="0">
              <a:spcAft>
                <a:spcPts val="1200"/>
              </a:spcAft>
              <a:buNone/>
            </a:pPr>
            <a:r>
              <a:rPr lang="en-US" sz="2000" dirty="0">
                <a:latin typeface="Times New Roman" panose="02020603050405020304" pitchFamily="18" charset="0"/>
                <a:cs typeface="Times New Roman" panose="02020603050405020304" pitchFamily="18" charset="0"/>
              </a:rPr>
              <a:t>Click to close the pop-up without adding an Access Point</a:t>
            </a:r>
          </a:p>
          <a:p>
            <a:pPr algn="l" rtl="0">
              <a:spcAft>
                <a:spcPts val="1200"/>
              </a:spcAf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Add Button</a:t>
            </a:r>
          </a:p>
          <a:p>
            <a:pPr marL="0" indent="0" algn="l" rtl="0">
              <a:spcAft>
                <a:spcPts val="600"/>
              </a:spcAft>
              <a:buNone/>
            </a:pPr>
            <a:r>
              <a:rPr lang="en-US" sz="2000" dirty="0">
                <a:latin typeface="Times New Roman" panose="02020603050405020304" pitchFamily="18" charset="0"/>
                <a:cs typeface="Times New Roman" panose="02020603050405020304" pitchFamily="18" charset="0"/>
              </a:rPr>
              <a:t>Click to add the Default Communication Path into the Default Communication Path grid and close the pop-up</a:t>
            </a:r>
          </a:p>
          <a:p>
            <a:pPr marL="0" indent="0" algn="l" rtl="0">
              <a:spcAft>
                <a:spcPts val="600"/>
              </a:spcAft>
              <a:buNone/>
            </a:pPr>
            <a:endParaRPr lang="en-US" sz="2000" dirty="0">
              <a:latin typeface="Times New Roman" panose="02020603050405020304" pitchFamily="18" charset="0"/>
              <a:cs typeface="Times New Roman" panose="02020603050405020304" pitchFamily="18" charset="0"/>
            </a:endParaRPr>
          </a:p>
          <a:p>
            <a:pPr lvl="1">
              <a:spcAft>
                <a:spcPts val="600"/>
              </a:spcAft>
            </a:pPr>
            <a:endParaRPr lang="en-US" sz="1600" dirty="0">
              <a:latin typeface="Times New Roman" panose="02020603050405020304" pitchFamily="18" charset="0"/>
              <a:cs typeface="Times New Roman" panose="02020603050405020304" pitchFamily="18" charset="0"/>
            </a:endParaRPr>
          </a:p>
          <a:p>
            <a:pPr marL="0" indent="0" algn="l" rtl="0">
              <a:buNone/>
            </a:pPr>
            <a:endParaRPr lang="en-US" sz="2000" dirty="0">
              <a:latin typeface="Times New Roman" panose="02020603050405020304" pitchFamily="18" charset="0"/>
              <a:cs typeface="Times New Roman" panose="02020603050405020304" pitchFamily="18" charset="0"/>
            </a:endParaRPr>
          </a:p>
          <a:p>
            <a:pPr marL="0" indent="0" algn="l" rtl="0">
              <a:spcAft>
                <a:spcPts val="600"/>
              </a:spcAft>
              <a:buNone/>
            </a:pPr>
            <a:endParaRPr lang="en-US" sz="2000" dirty="0">
              <a:latin typeface="Times New Roman" panose="02020603050405020304" pitchFamily="18" charset="0"/>
              <a:cs typeface="Times New Roman" panose="02020603050405020304" pitchFamily="18" charset="0"/>
            </a:endParaRPr>
          </a:p>
          <a:p>
            <a:pPr marL="0" indent="0" algn="l" rtl="0">
              <a:spcAft>
                <a:spcPts val="600"/>
              </a:spcAft>
              <a:buNone/>
            </a:pPr>
            <a:endParaRPr lang="en-US" sz="2000" dirty="0">
              <a:latin typeface="Times New Roman" panose="02020603050405020304" pitchFamily="18" charset="0"/>
              <a:cs typeface="Times New Roman" panose="02020603050405020304" pitchFamily="18" charset="0"/>
            </a:endParaRPr>
          </a:p>
          <a:p>
            <a:pPr marL="0" indent="0" algn="l" rtl="0">
              <a:buNone/>
            </a:pPr>
            <a:endParaRPr lang="en-US" sz="2000" i="0" u="none" strike="noStrike" dirty="0">
              <a:effectLst/>
              <a:latin typeface="Times New Roman" panose="02020603050405020304" pitchFamily="18" charset="0"/>
              <a:cs typeface="Times New Roman" panose="02020603050405020304" pitchFamily="18" charset="0"/>
            </a:endParaRPr>
          </a:p>
          <a:p>
            <a:pPr marL="0" indent="0" algn="l" rtl="0">
              <a:buNone/>
            </a:pPr>
            <a:endParaRPr lang="en-US" sz="2000" b="1" i="0" u="none" strike="noStrike" dirty="0">
              <a:effectLst/>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21</a:t>
            </a:fld>
            <a:endParaRPr lang="en-GB" dirty="0"/>
          </a:p>
        </p:txBody>
      </p:sp>
      <p:sp>
        <p:nvSpPr>
          <p:cNvPr id="2" name="Title 1"/>
          <p:cNvSpPr>
            <a:spLocks noGrp="1"/>
          </p:cNvSpPr>
          <p:nvPr>
            <p:ph type="title"/>
          </p:nvPr>
        </p:nvSpPr>
        <p:spPr>
          <a:xfrm>
            <a:off x="1017856" y="473434"/>
            <a:ext cx="10515600" cy="484786"/>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827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22</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 Communication Path: EO declarant/representative acting also as a sender</a:t>
            </a:r>
          </a:p>
        </p:txBody>
      </p:sp>
      <p:pic>
        <p:nvPicPr>
          <p:cNvPr id="5" name="Picture 4">
            <a:extLst>
              <a:ext uri="{FF2B5EF4-FFF2-40B4-BE49-F238E27FC236}">
                <a16:creationId xmlns:a16="http://schemas.microsoft.com/office/drawing/2014/main" id="{AC2D80E0-36B6-4455-9245-C70353423E7C}"/>
              </a:ext>
            </a:extLst>
          </p:cNvPr>
          <p:cNvPicPr>
            <a:picLocks noChangeAspect="1"/>
          </p:cNvPicPr>
          <p:nvPr/>
        </p:nvPicPr>
        <p:blipFill>
          <a:blip r:embed="rId2"/>
          <a:stretch>
            <a:fillRect/>
          </a:stretch>
        </p:blipFill>
        <p:spPr>
          <a:xfrm>
            <a:off x="2103120" y="1554480"/>
            <a:ext cx="6583680" cy="4672495"/>
          </a:xfrm>
          <a:prstGeom prst="rect">
            <a:avLst/>
          </a:prstGeom>
        </p:spPr>
      </p:pic>
    </p:spTree>
    <p:extLst>
      <p:ext uri="{BB962C8B-B14F-4D97-AF65-F5344CB8AC3E}">
        <p14:creationId xmlns:p14="http://schemas.microsoft.com/office/powerpoint/2010/main" val="2323124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23</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 Communication Path: EO declarant/representative not acting as a sender</a:t>
            </a:r>
          </a:p>
        </p:txBody>
      </p:sp>
      <p:pic>
        <p:nvPicPr>
          <p:cNvPr id="6" name="Picture 5">
            <a:extLst>
              <a:ext uri="{FF2B5EF4-FFF2-40B4-BE49-F238E27FC236}">
                <a16:creationId xmlns:a16="http://schemas.microsoft.com/office/drawing/2014/main" id="{3CC35FEA-7260-4CD3-8531-054FE85A49A1}"/>
              </a:ext>
            </a:extLst>
          </p:cNvPr>
          <p:cNvPicPr>
            <a:picLocks noChangeAspect="1"/>
          </p:cNvPicPr>
          <p:nvPr/>
        </p:nvPicPr>
        <p:blipFill>
          <a:blip r:embed="rId2"/>
          <a:stretch>
            <a:fillRect/>
          </a:stretch>
        </p:blipFill>
        <p:spPr>
          <a:xfrm>
            <a:off x="2103120" y="1554480"/>
            <a:ext cx="6583680" cy="4648806"/>
          </a:xfrm>
          <a:prstGeom prst="rect">
            <a:avLst/>
          </a:prstGeom>
        </p:spPr>
      </p:pic>
    </p:spTree>
    <p:extLst>
      <p:ext uri="{BB962C8B-B14F-4D97-AF65-F5344CB8AC3E}">
        <p14:creationId xmlns:p14="http://schemas.microsoft.com/office/powerpoint/2010/main" val="3508457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24</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 Communication Path: EO acting as a sender</a:t>
            </a:r>
          </a:p>
        </p:txBody>
      </p:sp>
      <p:pic>
        <p:nvPicPr>
          <p:cNvPr id="5" name="Picture 4">
            <a:extLst>
              <a:ext uri="{FF2B5EF4-FFF2-40B4-BE49-F238E27FC236}">
                <a16:creationId xmlns:a16="http://schemas.microsoft.com/office/drawing/2014/main" id="{23E66B82-666D-47B2-9CCE-570249AD88EC}"/>
              </a:ext>
            </a:extLst>
          </p:cNvPr>
          <p:cNvPicPr>
            <a:picLocks noChangeAspect="1"/>
          </p:cNvPicPr>
          <p:nvPr/>
        </p:nvPicPr>
        <p:blipFill>
          <a:blip r:embed="rId2"/>
          <a:stretch>
            <a:fillRect/>
          </a:stretch>
        </p:blipFill>
        <p:spPr>
          <a:xfrm>
            <a:off x="2103120" y="1554480"/>
            <a:ext cx="6583680" cy="4680735"/>
          </a:xfrm>
          <a:prstGeom prst="rect">
            <a:avLst/>
          </a:prstGeom>
        </p:spPr>
      </p:pic>
    </p:spTree>
    <p:extLst>
      <p:ext uri="{BB962C8B-B14F-4D97-AF65-F5344CB8AC3E}">
        <p14:creationId xmlns:p14="http://schemas.microsoft.com/office/powerpoint/2010/main" val="914350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marL="0" indent="0" algn="jus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Register a Self-Conformance Test Campaign is where the user can self-register a Conformance Test Campaign.</a:t>
            </a:r>
          </a:p>
          <a:p>
            <a:pPr marL="0" indent="0" algn="jus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user is able to navigate to the next or to the previous step in order to fully fill in the required information to self-register. Each time a user navigates away from one step, the system performs client-side validation of the fields of this step and notifies the user if the step includes validation errors or not. Visual marks (e.g. “red X” or “green check”) appear on the top of the steps of the ENS Filing.</a:t>
            </a:r>
          </a:p>
          <a:p>
            <a:pPr marL="0" indent="0" algn="just">
              <a:buNone/>
            </a:pPr>
            <a:r>
              <a:rPr lang="en-US" sz="2000" dirty="0">
                <a:latin typeface="Times New Roman" panose="02020603050405020304" pitchFamily="18" charset="0"/>
                <a:cs typeface="Times New Roman" panose="02020603050405020304" pitchFamily="18" charset="0"/>
              </a:rPr>
              <a:t>With the </a:t>
            </a:r>
            <a:r>
              <a:rPr lang="en-US" sz="2000" b="1" dirty="0">
                <a:latin typeface="Times New Roman" panose="02020603050405020304" pitchFamily="18" charset="0"/>
                <a:cs typeface="Times New Roman" panose="02020603050405020304" pitchFamily="18" charset="0"/>
              </a:rPr>
              <a:t>EO-CONF (EO-Configurator)</a:t>
            </a:r>
            <a:r>
              <a:rPr lang="en-US" sz="2000" dirty="0">
                <a:latin typeface="Times New Roman" panose="02020603050405020304" pitchFamily="18" charset="0"/>
                <a:cs typeface="Times New Roman" panose="02020603050405020304" pitchFamily="18" charset="0"/>
              </a:rPr>
              <a:t> role a user </a:t>
            </a:r>
            <a:r>
              <a:rPr lang="en-GB" sz="2000" dirty="0">
                <a:effectLst/>
                <a:latin typeface="Times New Roman" panose="02020603050405020304" pitchFamily="18" charset="0"/>
                <a:ea typeface="SimSun" panose="02010600030101010101" pitchFamily="2" charset="-122"/>
                <a:cs typeface="Times New Roman" panose="02020603050405020304" pitchFamily="18" charset="0"/>
              </a:rPr>
              <a:t>can </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register </a:t>
            </a:r>
            <a:r>
              <a:rPr lang="en-GB" sz="1800" dirty="0">
                <a:effectLst/>
                <a:latin typeface="Times New Roman" panose="02020603050405020304" pitchFamily="18" charset="0"/>
                <a:ea typeface="Times New Roman" panose="02020603050405020304" pitchFamily="18" charset="0"/>
              </a:rPr>
              <a:t>a Conformance Test Campaign using STI-STP.</a:t>
            </a: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25</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D95A3D5D-0B6B-48F4-9278-445E67B471CD}"/>
              </a:ext>
            </a:extLst>
          </p:cNvPr>
          <p:cNvSpPr/>
          <p:nvPr/>
        </p:nvSpPr>
        <p:spPr>
          <a:xfrm>
            <a:off x="2457031" y="4808078"/>
            <a:ext cx="6203392" cy="68220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algn="just">
              <a:spcBef>
                <a:spcPts val="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This action is applicable only in the Conformance environment.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118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marL="0" indent="0" algn="just">
              <a:buNone/>
            </a:pPr>
            <a:endParaRPr lang="en-GB" sz="1800" b="1"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26</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E4EC682-E531-4C65-8A94-3FBEBEE67D80}"/>
              </a:ext>
            </a:extLst>
          </p:cNvPr>
          <p:cNvPicPr>
            <a:picLocks noChangeAspect="1"/>
          </p:cNvPicPr>
          <p:nvPr/>
        </p:nvPicPr>
        <p:blipFill>
          <a:blip r:embed="rId2"/>
          <a:stretch>
            <a:fillRect/>
          </a:stretch>
        </p:blipFill>
        <p:spPr>
          <a:xfrm>
            <a:off x="2801459" y="1866900"/>
            <a:ext cx="6004404" cy="3461238"/>
          </a:xfrm>
          <a:prstGeom prst="rect">
            <a:avLst/>
          </a:prstGeom>
        </p:spPr>
      </p:pic>
    </p:spTree>
    <p:extLst>
      <p:ext uri="{BB962C8B-B14F-4D97-AF65-F5344CB8AC3E}">
        <p14:creationId xmlns:p14="http://schemas.microsoft.com/office/powerpoint/2010/main" val="2211895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marL="0" indent="0" algn="just">
              <a:spcAft>
                <a:spcPts val="6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Actor decides to register a Conformance Test Campaign.</a:t>
            </a:r>
          </a:p>
          <a:p>
            <a:pPr marL="0" indent="0" algn="just">
              <a:spcAft>
                <a:spcPts val="6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system renders the Business Roles:</a:t>
            </a:r>
          </a:p>
          <a:p>
            <a:pPr lvl="1" algn="just">
              <a:spcBef>
                <a:spcPts val="200"/>
              </a:spcBef>
              <a:spcAft>
                <a:spcPts val="20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Carrier</a:t>
            </a:r>
          </a:p>
          <a:p>
            <a:pPr lvl="1" algn="just">
              <a:spcBef>
                <a:spcPts val="200"/>
              </a:spcBef>
              <a:spcAft>
                <a:spcPts val="20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Express Operator</a:t>
            </a:r>
          </a:p>
          <a:p>
            <a:pPr lvl="1" algn="just">
              <a:spcBef>
                <a:spcPts val="200"/>
              </a:spcBef>
              <a:spcAft>
                <a:spcPts val="20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House Filer</a:t>
            </a:r>
          </a:p>
          <a:p>
            <a:pPr lvl="1" algn="just">
              <a:spcBef>
                <a:spcPts val="200"/>
              </a:spcBef>
              <a:spcAft>
                <a:spcPts val="20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Notify Party</a:t>
            </a:r>
          </a:p>
          <a:p>
            <a:pPr lvl="1" algn="just">
              <a:spcBef>
                <a:spcPts val="200"/>
              </a:spcBef>
              <a:spcAft>
                <a:spcPts val="20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Person Notifying the Arrival</a:t>
            </a:r>
          </a:p>
          <a:p>
            <a:pPr lvl="1" algn="just">
              <a:spcBef>
                <a:spcPts val="200"/>
              </a:spcBef>
              <a:spcAft>
                <a:spcPts val="20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Postal Operator</a:t>
            </a:r>
          </a:p>
          <a:p>
            <a:pPr marL="457200" lvl="1" indent="0" algn="just">
              <a:spcBef>
                <a:spcPts val="200"/>
              </a:spcBef>
              <a:spcAft>
                <a:spcPts val="200"/>
              </a:spcAft>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spcAft>
                <a:spcPts val="6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 set of pre-defined Business Scenarios is enabled to the Actor. </a:t>
            </a:r>
          </a:p>
          <a:p>
            <a:pPr marL="0" indent="0" algn="just">
              <a:spcAft>
                <a:spcPts val="6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Actor is then required to fill in the Identifiers for specific messages in the Business Scenarios pre-defined for the business role.</a:t>
            </a:r>
          </a:p>
          <a:p>
            <a:pPr marL="0" indent="0" algn="just">
              <a:buNone/>
            </a:pPr>
            <a:endParaRPr lang="en-GB" sz="1800" b="1"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27</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80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marL="0" indent="0" algn="just">
              <a:buNone/>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Pre-Conditions:</a:t>
            </a:r>
          </a:p>
          <a:p>
            <a:pPr lvl="1" algn="just">
              <a:spcAft>
                <a:spcPts val="600"/>
              </a:spcAft>
            </a:pPr>
            <a:r>
              <a:rPr lang="en-US" sz="1800" dirty="0">
                <a:latin typeface="Times New Roman" panose="02020603050405020304" pitchFamily="18" charset="0"/>
                <a:ea typeface="Times New Roman" panose="02020603050405020304" pitchFamily="18" charset="0"/>
              </a:rPr>
              <a:t>The A</a:t>
            </a:r>
            <a:r>
              <a:rPr lang="en-US" sz="1800" dirty="0">
                <a:effectLst/>
                <a:latin typeface="Times New Roman" panose="02020603050405020304" pitchFamily="18" charset="0"/>
                <a:ea typeface="Times New Roman" panose="02020603050405020304" pitchFamily="18" charset="0"/>
              </a:rPr>
              <a:t>ctor is successfully logged into EUCTP via UUM&amp;DS authentication and identification, in the Conformance environment.</a:t>
            </a:r>
          </a:p>
          <a:p>
            <a:pPr lvl="1" algn="just">
              <a:spcAft>
                <a:spcPts val="600"/>
              </a:spcAft>
            </a:pPr>
            <a:r>
              <a:rPr lang="en-US" sz="1800" dirty="0">
                <a:effectLst/>
                <a:latin typeface="Times New Roman" panose="02020603050405020304" pitchFamily="18" charset="0"/>
                <a:ea typeface="Times New Roman" panose="02020603050405020304" pitchFamily="18" charset="0"/>
              </a:rPr>
              <a:t>The Actor's STI-STP role EO-DECL, EO-REP or EO-CONF, required for this Use Case, is identified.</a:t>
            </a:r>
          </a:p>
          <a:p>
            <a:pPr lvl="1" algn="just">
              <a:spcAft>
                <a:spcPts val="600"/>
              </a:spcAft>
            </a:pPr>
            <a:r>
              <a:rPr lang="en-US" sz="1800" dirty="0">
                <a:effectLst/>
                <a:latin typeface="Times New Roman" panose="02020603050405020304" pitchFamily="18" charset="0"/>
                <a:ea typeface="Times New Roman" panose="02020603050405020304" pitchFamily="18" charset="0"/>
              </a:rPr>
              <a:t>STI-STP is successfully connected to STI, in the Conformance environment.</a:t>
            </a:r>
          </a:p>
          <a:p>
            <a:pPr lvl="1" algn="just">
              <a:spcAft>
                <a:spcPts val="600"/>
              </a:spcAft>
            </a:pPr>
            <a:r>
              <a:rPr lang="en-US" sz="1800" dirty="0">
                <a:effectLst/>
                <a:latin typeface="Times New Roman" panose="02020603050405020304" pitchFamily="18" charset="0"/>
                <a:ea typeface="Times New Roman" panose="02020603050405020304" pitchFamily="18" charset="0"/>
              </a:rPr>
              <a:t>There is an active EO CTC loaded in STI, Conformance environment. Business roles and Business Scenarios configured in STI-STP system.</a:t>
            </a:r>
          </a:p>
          <a:p>
            <a:pPr lvl="1" algn="just">
              <a:spcAft>
                <a:spcPts val="600"/>
              </a:spcAft>
            </a:pPr>
            <a:r>
              <a:rPr lang="en-US" sz="1800" dirty="0">
                <a:effectLst/>
                <a:latin typeface="Times New Roman" panose="02020603050405020304" pitchFamily="18" charset="0"/>
                <a:ea typeface="Times New Roman" panose="02020603050405020304" pitchFamily="18" charset="0"/>
              </a:rPr>
              <a:t>The AS4 connectivity between the EO system and ICS2 is in place (EO System certificate is properly registered in UUM&amp;DS).</a:t>
            </a:r>
          </a:p>
          <a:p>
            <a:pPr marL="0" indent="0" algn="just">
              <a:buNone/>
            </a:pPr>
            <a:endParaRPr lang="en-GB" sz="1800" b="1"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28</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1706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algn="just">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user selects “Conformance Tests” from the STI-STP main menu</a:t>
            </a:r>
          </a:p>
          <a:p>
            <a:pPr algn="jus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system presents: </a:t>
            </a:r>
          </a:p>
          <a:p>
            <a:pPr lvl="1" algn="just">
              <a:spcAft>
                <a:spcPts val="12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Fixed message at the top “</a:t>
            </a:r>
            <a:r>
              <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rPr>
              <a:t>For the execution of this Conformance Test Campaign, first make sure you register a certificate and perform the technical connectivity test.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lvl="1" algn="just">
              <a:spcAft>
                <a:spcPts val="6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The information related to the active EO CTC:</a:t>
            </a:r>
          </a:p>
          <a:p>
            <a:pPr lvl="2" algn="just">
              <a:spcAft>
                <a:spcPts val="2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Name (e.g. CTC for Release 2)</a:t>
            </a:r>
          </a:p>
          <a:p>
            <a:pPr lvl="2" algn="just">
              <a:spcAft>
                <a:spcPts val="2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Start Date</a:t>
            </a:r>
          </a:p>
          <a:p>
            <a:pPr lvl="2" algn="just">
              <a:spcAft>
                <a:spcPts val="2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End Date</a:t>
            </a:r>
          </a:p>
          <a:p>
            <a:pPr marL="457200" lvl="1" indent="0" algn="just">
              <a:spcAft>
                <a:spcPts val="200"/>
              </a:spcAft>
              <a:buNone/>
            </a:pP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n-GB" sz="1800" b="1"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29</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843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3612111"/>
          </a:xfrm>
        </p:spPr>
        <p:txBody>
          <a:bodyPr/>
          <a:lstStyle/>
          <a:p>
            <a:pPr marL="0" indent="0" algn="jus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Manage Preferences page is the area where the user can manage communication preferences as well as configure their own AS4 Access Point(s) in STI-STP.</a:t>
            </a:r>
          </a:p>
          <a:p>
            <a:pPr marL="0" indent="0" algn="just">
              <a:buNone/>
            </a:pPr>
            <a:r>
              <a:rPr lang="en-US" sz="2000" dirty="0">
                <a:latin typeface="Times New Roman" panose="02020603050405020304" pitchFamily="18" charset="0"/>
                <a:cs typeface="Times New Roman" panose="02020603050405020304" pitchFamily="18" charset="0"/>
              </a:rPr>
              <a:t>More specifically, with the </a:t>
            </a:r>
            <a:r>
              <a:rPr lang="en-US" sz="2000" b="1" dirty="0">
                <a:latin typeface="Times New Roman" panose="02020603050405020304" pitchFamily="18" charset="0"/>
                <a:cs typeface="Times New Roman" panose="02020603050405020304" pitchFamily="18" charset="0"/>
              </a:rPr>
              <a:t>EO-CONF (EO-Configurator)</a:t>
            </a:r>
            <a:r>
              <a:rPr lang="en-US" sz="2000" dirty="0">
                <a:latin typeface="Times New Roman" panose="02020603050405020304" pitchFamily="18" charset="0"/>
                <a:cs typeface="Times New Roman" panose="02020603050405020304" pitchFamily="18" charset="0"/>
              </a:rPr>
              <a:t> or </a:t>
            </a:r>
            <a:r>
              <a:rPr lang="en-US" sz="2000" b="1" dirty="0">
                <a:latin typeface="Times New Roman" panose="02020603050405020304" pitchFamily="18" charset="0"/>
                <a:cs typeface="Times New Roman" panose="02020603050405020304" pitchFamily="18" charset="0"/>
              </a:rPr>
              <a:t>EO-DECL (EO-Declarant)</a:t>
            </a:r>
            <a:r>
              <a:rPr lang="en-US" sz="2000" dirty="0">
                <a:latin typeface="Times New Roman" panose="02020603050405020304" pitchFamily="18" charset="0"/>
                <a:cs typeface="Times New Roman" panose="02020603050405020304" pitchFamily="18" charset="0"/>
              </a:rPr>
              <a:t> or </a:t>
            </a:r>
            <a:r>
              <a:rPr lang="en-US" sz="2000" b="1" dirty="0">
                <a:latin typeface="Times New Roman" panose="02020603050405020304" pitchFamily="18" charset="0"/>
                <a:cs typeface="Times New Roman" panose="02020603050405020304" pitchFamily="18" charset="0"/>
              </a:rPr>
              <a:t>EO-REP (EO-Representative)</a:t>
            </a:r>
            <a:r>
              <a:rPr lang="en-US" sz="2000" dirty="0">
                <a:latin typeface="Times New Roman" panose="02020603050405020304" pitchFamily="18" charset="0"/>
                <a:cs typeface="Times New Roman" panose="02020603050405020304" pitchFamily="18" charset="0"/>
              </a:rPr>
              <a:t> roles a user can </a:t>
            </a:r>
            <a:r>
              <a:rPr lang="en-GB" sz="2000" dirty="0">
                <a:effectLst/>
                <a:latin typeface="Times New Roman" panose="02020603050405020304" pitchFamily="18" charset="0"/>
                <a:ea typeface="SimSun" panose="02010600030101010101" pitchFamily="2" charset="-122"/>
                <a:cs typeface="Times New Roman" panose="02020603050405020304" pitchFamily="18" charset="0"/>
              </a:rPr>
              <a:t>configure which optional notifications s/he wants to receive or not. Those optional notifications are informative notifications</a:t>
            </a:r>
            <a:r>
              <a:rPr lang="en-US" sz="2000" dirty="0">
                <a:latin typeface="Times New Roman" panose="02020603050405020304" pitchFamily="18" charset="0"/>
                <a:ea typeface="SimSun" panose="02010600030101010101" pitchFamily="2" charset="-122"/>
                <a:cs typeface="Times New Roman" panose="02020603050405020304" pitchFamily="18" charset="0"/>
              </a:rPr>
              <a:t> </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and are delivered to the Actor depending on communication preferences in STI-STP.</a:t>
            </a:r>
          </a:p>
          <a:p>
            <a:pPr marL="0" indent="0" algn="just">
              <a:buNone/>
            </a:pPr>
            <a:r>
              <a:rPr lang="en-GB" sz="2000" dirty="0">
                <a:latin typeface="Times New Roman" panose="02020603050405020304" pitchFamily="18" charset="0"/>
                <a:ea typeface="Times New Roman" panose="02020603050405020304" pitchFamily="18" charset="0"/>
                <a:cs typeface="Times New Roman" panose="02020603050405020304" pitchFamily="18" charset="0"/>
              </a:rPr>
              <a:t>Furthermore, </a:t>
            </a:r>
            <a:r>
              <a:rPr lang="en-US" sz="2000" dirty="0">
                <a:latin typeface="Times New Roman" panose="02020603050405020304" pitchFamily="18" charset="0"/>
                <a:cs typeface="Times New Roman" panose="02020603050405020304" pitchFamily="18" charset="0"/>
              </a:rPr>
              <a:t>with the </a:t>
            </a:r>
            <a:r>
              <a:rPr lang="en-US" sz="2000" b="1" dirty="0">
                <a:latin typeface="Times New Roman" panose="02020603050405020304" pitchFamily="18" charset="0"/>
                <a:cs typeface="Times New Roman" panose="02020603050405020304" pitchFamily="18" charset="0"/>
              </a:rPr>
              <a:t>EO-CONF (EO-Configurator)</a:t>
            </a:r>
            <a:r>
              <a:rPr lang="en-US" sz="2000" dirty="0">
                <a:latin typeface="Times New Roman" panose="02020603050405020304" pitchFamily="18" charset="0"/>
                <a:cs typeface="Times New Roman" panose="02020603050405020304" pitchFamily="18" charset="0"/>
              </a:rPr>
              <a:t> role a user </a:t>
            </a:r>
            <a:r>
              <a:rPr lang="en-GB" sz="2000" dirty="0">
                <a:effectLst/>
                <a:latin typeface="Times New Roman" panose="02020603050405020304" pitchFamily="18" charset="0"/>
                <a:ea typeface="SimSun" panose="02010600030101010101" pitchFamily="2" charset="-122"/>
                <a:cs typeface="Times New Roman" panose="02020603050405020304" pitchFamily="18" charset="0"/>
              </a:rPr>
              <a:t>can configure one or more parties (with a partyId and endpoint (URL)) and for each party, the ICS2 STI service version they support and the message exchange pattern (push or pull). The Actor can use the configured parties to set the default communication path per business domain.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3</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Diagonal Corners Rounded 5">
            <a:extLst>
              <a:ext uri="{FF2B5EF4-FFF2-40B4-BE49-F238E27FC236}">
                <a16:creationId xmlns:a16="http://schemas.microsoft.com/office/drawing/2014/main" id="{B772D642-03CB-4155-97FA-2836FD5FDEB4}"/>
              </a:ext>
            </a:extLst>
          </p:cNvPr>
          <p:cNvSpPr/>
          <p:nvPr/>
        </p:nvSpPr>
        <p:spPr>
          <a:xfrm>
            <a:off x="2203580" y="5262465"/>
            <a:ext cx="8013440" cy="757393"/>
          </a:xfrm>
          <a:prstGeom prst="round2DiagRect">
            <a:avLst/>
          </a:prstGeom>
          <a:noFill/>
          <a:ln w="1524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endParaRPr lang="en-GB" sz="24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GB" sz="24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STI-STP: </a:t>
            </a:r>
            <a:r>
              <a:rPr lang="en-US" sz="2400" dirty="0">
                <a:latin typeface="Times New Roman" panose="02020603050405020304" pitchFamily="18" charset="0"/>
                <a:cs typeface="Times New Roman" panose="02020603050405020304" pitchFamily="18" charset="0"/>
                <a:hlinkClick r:id="rId3"/>
              </a:rPr>
              <a:t>https://conformance.customs.ec.europa.eu/gtp</a:t>
            </a:r>
            <a:r>
              <a:rPr lang="en-US" sz="2400" dirty="0">
                <a:latin typeface="Times New Roman" panose="02020603050405020304" pitchFamily="18" charset="0"/>
                <a:cs typeface="Times New Roman" panose="02020603050405020304" pitchFamily="18" charset="0"/>
              </a:rPr>
              <a:t> </a:t>
            </a:r>
          </a:p>
          <a:p>
            <a:r>
              <a:rPr lang="en-GB" sz="3200" b="1" dirty="0">
                <a:solidFill>
                  <a:schemeClr val="tx2"/>
                </a:solidFill>
                <a:effectLst>
                  <a:outerShdw blurRad="38100" dist="38100" dir="2700000" algn="tl">
                    <a:srgbClr val="000000">
                      <a:alpha val="43137"/>
                    </a:srgbClr>
                  </a:outerShdw>
                </a:effectLst>
              </a:rPr>
              <a:t> </a:t>
            </a:r>
            <a:r>
              <a:rPr lang="en-GB" sz="2600"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87383640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lvl="1" algn="just">
              <a:spcAft>
                <a:spcPts val="2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The configuration fields to be provided for the Campaign Registration: </a:t>
            </a:r>
          </a:p>
          <a:p>
            <a:pPr lvl="2" algn="just">
              <a:spcAft>
                <a:spcPts val="2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Sender PartyID</a:t>
            </a:r>
          </a:p>
          <a:p>
            <a:pPr lvl="2" algn="just">
              <a:spcAft>
                <a:spcPts val="2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Pmode configuration (read-only field):</a:t>
            </a:r>
          </a:p>
          <a:p>
            <a:pPr lvl="2" algn="just">
              <a:spcAft>
                <a:spcPts val="2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Message Exchange Pattern (MEP): either push or pull;</a:t>
            </a:r>
          </a:p>
          <a:p>
            <a:pPr lvl="2" algn="just">
              <a:spcAft>
                <a:spcPts val="2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Endpoint (URL).</a:t>
            </a:r>
          </a:p>
          <a:p>
            <a:pPr lvl="2" algn="just">
              <a:spcAft>
                <a:spcPts val="2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TLS Client Certificate (read-only field)</a:t>
            </a:r>
          </a:p>
          <a:p>
            <a:pPr lvl="1" algn="just">
              <a:spcAft>
                <a:spcPts val="2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 “Register” button, only enabled in case the configuration fields are filled</a:t>
            </a:r>
          </a:p>
          <a:p>
            <a:pPr lvl="1" algn="just">
              <a:spcAft>
                <a:spcPts val="2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 CONF Test Campaign grid empty</a:t>
            </a:r>
          </a:p>
          <a:p>
            <a:pPr lvl="1" algn="just">
              <a:spcAft>
                <a:spcPts val="2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 link to the CIRCABC (which will lead to a public access dedicated folder named “ICS2 R2 EO Self-Conformance”)</a:t>
            </a:r>
          </a:p>
          <a:p>
            <a:pPr marL="0" indent="0" algn="just">
              <a:spcAft>
                <a:spcPts val="200"/>
              </a:spcAft>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n-GB" sz="1800" b="1"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30</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9947780B-8AC2-4627-B815-8BB2A7227BA5}"/>
              </a:ext>
            </a:extLst>
          </p:cNvPr>
          <p:cNvSpPr/>
          <p:nvPr/>
        </p:nvSpPr>
        <p:spPr>
          <a:xfrm>
            <a:off x="2051998" y="5046790"/>
            <a:ext cx="8447316" cy="962124"/>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algn="just">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 case no active EO CTC is loaded in STI, because CONF DB is sometimes cleaned or due to current date is out of the validity range date for the EO CTC, the data will be empty, and the Register button will be disabled.</a:t>
            </a:r>
          </a:p>
        </p:txBody>
      </p:sp>
    </p:spTree>
    <p:extLst>
      <p:ext uri="{BB962C8B-B14F-4D97-AF65-F5344CB8AC3E}">
        <p14:creationId xmlns:p14="http://schemas.microsoft.com/office/powerpoint/2010/main" val="1785699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31</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4F449BA1-3AAD-4F49-8DC2-ECAE3B297193}"/>
              </a:ext>
            </a:extLst>
          </p:cNvPr>
          <p:cNvPicPr>
            <a:picLocks noChangeAspect="1"/>
          </p:cNvPicPr>
          <p:nvPr/>
        </p:nvPicPr>
        <p:blipFill>
          <a:blip r:embed="rId2"/>
          <a:stretch>
            <a:fillRect/>
          </a:stretch>
        </p:blipFill>
        <p:spPr>
          <a:xfrm>
            <a:off x="2103120" y="1554480"/>
            <a:ext cx="6583680" cy="4663440"/>
          </a:xfrm>
          <a:prstGeom prst="rect">
            <a:avLst/>
          </a:prstGeom>
        </p:spPr>
      </p:pic>
    </p:spTree>
    <p:extLst>
      <p:ext uri="{BB962C8B-B14F-4D97-AF65-F5344CB8AC3E}">
        <p14:creationId xmlns:p14="http://schemas.microsoft.com/office/powerpoint/2010/main" val="4057531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32</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CB45259-DF8D-412E-B38E-E93975350163}"/>
              </a:ext>
            </a:extLst>
          </p:cNvPr>
          <p:cNvPicPr>
            <a:picLocks noChangeAspect="1"/>
          </p:cNvPicPr>
          <p:nvPr/>
        </p:nvPicPr>
        <p:blipFill>
          <a:blip r:embed="rId2"/>
          <a:stretch>
            <a:fillRect/>
          </a:stretch>
        </p:blipFill>
        <p:spPr>
          <a:xfrm>
            <a:off x="2103120" y="1554480"/>
            <a:ext cx="6583680" cy="4693444"/>
          </a:xfrm>
          <a:prstGeom prst="rect">
            <a:avLst/>
          </a:prstGeom>
        </p:spPr>
      </p:pic>
    </p:spTree>
    <p:extLst>
      <p:ext uri="{BB962C8B-B14F-4D97-AF65-F5344CB8AC3E}">
        <p14:creationId xmlns:p14="http://schemas.microsoft.com/office/powerpoint/2010/main" val="3421710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33</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691AE1D-E384-4491-B915-813AD648CE62}"/>
              </a:ext>
            </a:extLst>
          </p:cNvPr>
          <p:cNvPicPr>
            <a:picLocks noChangeAspect="1"/>
          </p:cNvPicPr>
          <p:nvPr/>
        </p:nvPicPr>
        <p:blipFill>
          <a:blip r:embed="rId2"/>
          <a:stretch>
            <a:fillRect/>
          </a:stretch>
        </p:blipFill>
        <p:spPr>
          <a:xfrm>
            <a:off x="2103120" y="1554480"/>
            <a:ext cx="6583680" cy="4661577"/>
          </a:xfrm>
          <a:prstGeom prst="rect">
            <a:avLst/>
          </a:prstGeom>
        </p:spPr>
      </p:pic>
    </p:spTree>
    <p:extLst>
      <p:ext uri="{BB962C8B-B14F-4D97-AF65-F5344CB8AC3E}">
        <p14:creationId xmlns:p14="http://schemas.microsoft.com/office/powerpoint/2010/main" val="3795037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3848097"/>
          </a:xfrm>
        </p:spPr>
        <p:txBody>
          <a:bodyPr/>
          <a:lstStyle/>
          <a:p>
            <a:pPr algn="just">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Actor fills in the configuration fields and select to register a CONF Test Campaign</a:t>
            </a:r>
          </a:p>
          <a:p>
            <a:pPr algn="just">
              <a:spcAft>
                <a:spcPts val="120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system presents the available Business roles for the active EO CTC:</a:t>
            </a:r>
          </a:p>
          <a:p>
            <a:pPr lvl="1" algn="just">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Carrier</a:t>
            </a:r>
          </a:p>
          <a:p>
            <a:pPr lvl="1" algn="just">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Express Operator</a:t>
            </a:r>
          </a:p>
          <a:p>
            <a:pPr lvl="1" algn="just">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House Filer</a:t>
            </a:r>
          </a:p>
          <a:p>
            <a:pPr lvl="1" algn="just">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Notify Party</a:t>
            </a:r>
          </a:p>
          <a:p>
            <a:pPr lvl="1" algn="just">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Person Notifying the Arrival</a:t>
            </a:r>
          </a:p>
          <a:p>
            <a:pPr lvl="1" algn="just">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Postal Operator</a:t>
            </a: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1" indent="0" algn="just">
              <a:spcAft>
                <a:spcPts val="200"/>
              </a:spcAft>
              <a:buNone/>
            </a:pP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n-GB" sz="1800" b="1"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34</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555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algn="just">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Actor selects the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Express Operator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Business role</a:t>
            </a:r>
          </a:p>
          <a:p>
            <a:pPr algn="jus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System displays a grid listing the business scenarios according to the Business Role selection</a:t>
            </a:r>
          </a:p>
          <a:p>
            <a:pPr algn="just">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Actor selects “Next” button option</a:t>
            </a:r>
          </a:p>
          <a:p>
            <a:pPr algn="just">
              <a:spcAft>
                <a:spcPts val="120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system presents the required Business Scenario for the selected role. The system renders a grid with the list of those messages, included in the definition of the Test Case for this Business Scenario, that required an Identifier to be filled in:</a:t>
            </a:r>
          </a:p>
          <a:p>
            <a:pPr lvl="1" algn="just">
              <a:spcBef>
                <a:spcPts val="3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Business Scenario</a:t>
            </a:r>
          </a:p>
          <a:p>
            <a:pPr lvl="1" algn="just">
              <a:spcBef>
                <a:spcPts val="3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Message sequence</a:t>
            </a:r>
          </a:p>
          <a:p>
            <a:pPr lvl="1" algn="just">
              <a:spcBef>
                <a:spcPts val="3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Message type</a:t>
            </a:r>
          </a:p>
          <a:p>
            <a:pPr lvl="1" algn="just">
              <a:spcBef>
                <a:spcPts val="3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Status (Set up pending)</a:t>
            </a:r>
          </a:p>
          <a:p>
            <a:pPr lvl="1" algn="just">
              <a:spcBef>
                <a:spcPts val="3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Actions (Fill Identifier)</a:t>
            </a: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n-GB" sz="1800" b="1"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35</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618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algn="just">
              <a:spcAft>
                <a:spcPts val="1200"/>
              </a:spcAft>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Actor selects the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Carrier</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Business role</a:t>
            </a:r>
          </a:p>
          <a:p>
            <a:pPr algn="jus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system presents a list with the ENS Filings available for Conformance related to Carrier</a:t>
            </a:r>
          </a:p>
          <a:p>
            <a:pPr algn="just">
              <a:spcAft>
                <a:spcPts val="1200"/>
              </a:spcAft>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Actor selects one ENS Filing from the list and selects “Next” button option</a:t>
            </a:r>
          </a:p>
          <a:p>
            <a:pPr algn="just">
              <a:spcAft>
                <a:spcPts val="60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For each ENS Filing type selected by the Actor, the system displays a grid listing the business scenarios</a:t>
            </a:r>
          </a:p>
          <a:p>
            <a:pPr algn="just">
              <a:spcAft>
                <a:spcPts val="60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system render a list with the Business Scenarios corresponding to the ENS Filing requiring an Identifier:</a:t>
            </a:r>
          </a:p>
          <a:p>
            <a:pPr lvl="1" algn="just">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ENS Filing;</a:t>
            </a:r>
          </a:p>
          <a:p>
            <a:pPr lvl="1" algn="just">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Business Scenario</a:t>
            </a:r>
          </a:p>
          <a:p>
            <a:pPr lvl="1" algn="just">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Message sequence</a:t>
            </a:r>
          </a:p>
          <a:p>
            <a:pPr lvl="1" algn="just">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Message type</a:t>
            </a:r>
          </a:p>
          <a:p>
            <a:pPr lvl="1" algn="just">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Status (Set up pending)</a:t>
            </a:r>
          </a:p>
          <a:p>
            <a:pPr lvl="1" algn="just">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Actions (Fill Identifier)</a:t>
            </a:r>
          </a:p>
          <a:p>
            <a:pPr algn="just">
              <a:buFont typeface="Wingdings" panose="05000000000000000000" pitchFamily="2" charset="2"/>
              <a:buChar char="§"/>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n-GB" sz="1800" b="1"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36</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373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algn="just">
              <a:spcAft>
                <a:spcPts val="1200"/>
              </a:spcAft>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Actor selects the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House Filer</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Business role</a:t>
            </a:r>
          </a:p>
          <a:p>
            <a:pPr algn="jus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systems presents a list with the ENS Filings available for Conformance related to House Filer</a:t>
            </a:r>
          </a:p>
          <a:p>
            <a:pPr algn="just">
              <a:spcAft>
                <a:spcPts val="1200"/>
              </a:spcAft>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Actor selects one ENS Filing from the list and selects “Next” button option</a:t>
            </a:r>
          </a:p>
          <a:p>
            <a:pPr algn="just">
              <a:spcAft>
                <a:spcPts val="60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For each ENS Filing type selected by the Actor, the system displays a grid listing the business scenarios</a:t>
            </a:r>
          </a:p>
          <a:p>
            <a:pPr algn="just">
              <a:spcAft>
                <a:spcPts val="60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system render a list with the Business Scenarios corresponding to the ENS Filing requiring an Identifier:</a:t>
            </a:r>
          </a:p>
          <a:p>
            <a:pPr lvl="1" algn="just">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ENS Filing;</a:t>
            </a:r>
          </a:p>
          <a:p>
            <a:pPr lvl="1" algn="just">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Business Scenario</a:t>
            </a:r>
          </a:p>
          <a:p>
            <a:pPr lvl="1" algn="just">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Message sequence</a:t>
            </a:r>
          </a:p>
          <a:p>
            <a:pPr lvl="1" algn="just">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Message type</a:t>
            </a:r>
          </a:p>
          <a:p>
            <a:pPr lvl="1" algn="just">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Status (Set up pending)</a:t>
            </a:r>
          </a:p>
          <a:p>
            <a:pPr lvl="1" algn="just">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Actions (Fill Identifier)</a:t>
            </a:r>
          </a:p>
          <a:p>
            <a:pPr algn="just">
              <a:buFont typeface="Wingdings" panose="05000000000000000000" pitchFamily="2" charset="2"/>
              <a:buChar char="§"/>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n-GB" sz="1800" b="1"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37</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931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algn="just">
              <a:spcAft>
                <a:spcPts val="1200"/>
              </a:spcAft>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Actor selects the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Postal Operator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Business role</a:t>
            </a:r>
          </a:p>
          <a:p>
            <a:pPr algn="just">
              <a:spcAft>
                <a:spcPts val="120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System displays a grid, listing the business scenarios according to the Business Role selection</a:t>
            </a:r>
          </a:p>
          <a:p>
            <a:pPr algn="just">
              <a:spcAft>
                <a:spcPts val="600"/>
              </a:spcAft>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Actor selects “Next” button option</a:t>
            </a:r>
          </a:p>
          <a:p>
            <a:pPr algn="just">
              <a:spcAft>
                <a:spcPts val="60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system presents the required Business Scenario for the selected role. The system renders a grid with the list of those messages, included in the definition of the Test Case for this Business Scenario, that required an Identifier to be informed by the Actor:</a:t>
            </a:r>
          </a:p>
          <a:p>
            <a:pPr lvl="1" algn="just">
              <a:spcBef>
                <a:spcPts val="300"/>
              </a:spcBef>
              <a:spcAft>
                <a:spcPts val="3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Business Scenario</a:t>
            </a:r>
          </a:p>
          <a:p>
            <a:pPr lvl="1" algn="just">
              <a:spcBef>
                <a:spcPts val="300"/>
              </a:spcBef>
              <a:spcAft>
                <a:spcPts val="3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Message sequence</a:t>
            </a:r>
          </a:p>
          <a:p>
            <a:pPr lvl="1" algn="just">
              <a:spcBef>
                <a:spcPts val="300"/>
              </a:spcBef>
              <a:spcAft>
                <a:spcPts val="3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Message type</a:t>
            </a:r>
          </a:p>
          <a:p>
            <a:pPr lvl="1" algn="just">
              <a:spcBef>
                <a:spcPts val="300"/>
              </a:spcBef>
              <a:spcAft>
                <a:spcPts val="3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Status (Set up pending)</a:t>
            </a:r>
          </a:p>
          <a:p>
            <a:pPr lvl="1" algn="just">
              <a:spcBef>
                <a:spcPts val="300"/>
              </a:spcBef>
              <a:spcAft>
                <a:spcPts val="3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Actions (Fill Identifier)</a:t>
            </a: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n-GB" sz="1800" b="1"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38</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579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algn="just">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For the Business Roles: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Express Operator</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Carrier</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House Filer</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Postal Operator</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Actor fills all or some Identifiers and saves the grid</a:t>
            </a:r>
          </a:p>
          <a:p>
            <a:pPr algn="jus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system presents the information of the registered CONF Test Campaign in a grid with:</a:t>
            </a:r>
          </a:p>
          <a:p>
            <a:pPr lvl="1" algn="just">
              <a:spcBef>
                <a:spcPts val="3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Business role</a:t>
            </a:r>
          </a:p>
          <a:p>
            <a:pPr lvl="1" algn="just">
              <a:spcBef>
                <a:spcPts val="3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ENS Filing (only applicable and filled with values for Carrier and House Filer business roles)</a:t>
            </a:r>
          </a:p>
          <a:p>
            <a:pPr lvl="1" algn="just">
              <a:spcBef>
                <a:spcPts val="3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Registration date</a:t>
            </a:r>
          </a:p>
          <a:p>
            <a:pPr lvl="1" algn="just">
              <a:spcBef>
                <a:spcPts val="3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Status (Ready for execution)</a:t>
            </a:r>
          </a:p>
          <a:p>
            <a:pPr lvl="1" algn="just">
              <a:spcBef>
                <a:spcPts val="3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Actions (View)</a:t>
            </a:r>
          </a:p>
          <a:p>
            <a:pPr algn="just">
              <a:buFont typeface="Wingdings" panose="05000000000000000000" pitchFamily="2" charset="2"/>
              <a:buChar char="§"/>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n-GB" sz="1800" b="1"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39</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678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4</a:t>
            </a:fld>
            <a:endParaRPr lang="en-GB" dirty="0"/>
          </a:p>
        </p:txBody>
      </p:sp>
      <p:sp>
        <p:nvSpPr>
          <p:cNvPr id="2" name="Title 1"/>
          <p:cNvSpPr>
            <a:spLocks noGrp="1"/>
          </p:cNvSpPr>
          <p:nvPr>
            <p:ph type="title"/>
          </p:nvPr>
        </p:nvSpPr>
        <p:spPr>
          <a:xfrm>
            <a:off x="1017856" y="473433"/>
            <a:ext cx="10515600" cy="496951"/>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descr="Diagram&#10;&#10;Description automatically generated">
            <a:extLst>
              <a:ext uri="{FF2B5EF4-FFF2-40B4-BE49-F238E27FC236}">
                <a16:creationId xmlns:a16="http://schemas.microsoft.com/office/drawing/2014/main" id="{D9E08265-E63A-492F-A276-49D2CCE638FF}"/>
              </a:ext>
            </a:extLst>
          </p:cNvPr>
          <p:cNvPicPr/>
          <p:nvPr/>
        </p:nvPicPr>
        <p:blipFill>
          <a:blip r:embed="rId2"/>
          <a:stretch>
            <a:fillRect/>
          </a:stretch>
        </p:blipFill>
        <p:spPr>
          <a:xfrm>
            <a:off x="3055281" y="1584283"/>
            <a:ext cx="5618733" cy="4218510"/>
          </a:xfrm>
          <a:prstGeom prst="rect">
            <a:avLst/>
          </a:prstGeom>
        </p:spPr>
      </p:pic>
    </p:spTree>
    <p:extLst>
      <p:ext uri="{BB962C8B-B14F-4D97-AF65-F5344CB8AC3E}">
        <p14:creationId xmlns:p14="http://schemas.microsoft.com/office/powerpoint/2010/main" val="3036991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98977"/>
          </a:xfrm>
        </p:spPr>
        <p:txBody>
          <a:bodyPr/>
          <a:lstStyle/>
          <a:p>
            <a:pPr algn="just">
              <a:spcAft>
                <a:spcPts val="1200"/>
              </a:spcAft>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Actor selects the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Notify Party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Business role</a:t>
            </a:r>
          </a:p>
          <a:p>
            <a:pPr algn="jus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System displays a grid, listing the business scenarios according to the Business Role selection</a:t>
            </a:r>
          </a:p>
          <a:p>
            <a:pPr algn="just">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Actor selects a Business Scenario</a:t>
            </a:r>
          </a:p>
          <a:p>
            <a:pPr algn="just">
              <a:spcAft>
                <a:spcPts val="60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system displays a confirmation dialogue to the Actor requesting the Actor confirmation to proceed with the Business Scenario execution.</a:t>
            </a:r>
          </a:p>
          <a:p>
            <a:pPr algn="just">
              <a:spcAft>
                <a:spcPts val="60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system displays the message: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For this Business Role there are no identifiers to be configured by you. Please press Finish Configuration to confirm the Registration.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n-GB" sz="1800" b="1"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40</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3885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algn="just">
              <a:spcAft>
                <a:spcPts val="1200"/>
              </a:spcAft>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Actor selects the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Person Notifying the Arrival</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Business role</a:t>
            </a:r>
          </a:p>
          <a:p>
            <a:pPr algn="just">
              <a:spcAft>
                <a:spcPts val="120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System displays a grid, listing the business scenarios according to the Business Role selection</a:t>
            </a:r>
          </a:p>
          <a:p>
            <a:pPr algn="just">
              <a:spcAft>
                <a:spcPts val="1200"/>
              </a:spcAft>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Actor selects a Business Scenario</a:t>
            </a:r>
          </a:p>
          <a:p>
            <a:pPr algn="just">
              <a:spcAft>
                <a:spcPts val="60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system displays a confirmation dialogue to the Actor requesting the Actor confirmation to proceed with the Business Scenario execution. The system displays the information message: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For this Business Role there are no identifiers to be configured by you. Please press Finish Configuration to confirm the Registration.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n-GB" sz="1800" b="1"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41</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Graphic 5" descr="Badge Tick1 with solid fill">
            <a:extLst>
              <a:ext uri="{FF2B5EF4-FFF2-40B4-BE49-F238E27FC236}">
                <a16:creationId xmlns:a16="http://schemas.microsoft.com/office/drawing/2014/main" id="{5DB1580B-A8DB-4507-8BF7-FAEF2D13896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51249" y="4736540"/>
            <a:ext cx="682207" cy="682207"/>
          </a:xfrm>
          <a:prstGeom prst="rect">
            <a:avLst/>
          </a:prstGeom>
        </p:spPr>
      </p:pic>
      <p:sp>
        <p:nvSpPr>
          <p:cNvPr id="7" name="Rectangle: Rounded Corners 6">
            <a:extLst>
              <a:ext uri="{FF2B5EF4-FFF2-40B4-BE49-F238E27FC236}">
                <a16:creationId xmlns:a16="http://schemas.microsoft.com/office/drawing/2014/main" id="{A76A40AA-203F-46DB-9354-A7751213A5A4}"/>
              </a:ext>
            </a:extLst>
          </p:cNvPr>
          <p:cNvSpPr/>
          <p:nvPr/>
        </p:nvSpPr>
        <p:spPr>
          <a:xfrm>
            <a:off x="1088362" y="4736540"/>
            <a:ext cx="9670247" cy="68220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algn="just">
              <a:spcBef>
                <a:spcPts val="0"/>
              </a:spcBef>
              <a:spcAft>
                <a:spcPts val="6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The Actor is self-registered with one of the referred selected Business role and is ready to start the Conformance Test Campaign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7756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marL="0" indent="0" algn="just">
              <a:spcAft>
                <a:spcPts val="12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For the cases where the following pre-condition is not fulfilled:</a:t>
            </a:r>
          </a:p>
          <a:p>
            <a:pPr lvl="1" algn="just">
              <a:spcAft>
                <a:spcPts val="12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There is an active EO CTC loaded in STI, Conformance environment. Business roles and Business Scenarios configured in STI-STP system.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
              <a:spcAft>
                <a:spcPts val="6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System displays a message informing the Actor. The informative message contains the following content: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There is no Conformance Test Campaign active at this moment. Please mind to request the registration of a Conformance Test Campaign prior to scenarios configuration.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lvl="1" algn="just">
              <a:spcBef>
                <a:spcPts val="200"/>
              </a:spcBef>
              <a:spcAft>
                <a:spcPts val="2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Sender Party ID field, is a drop-down list containing all Party IDs (based on Manage Trader Preferences configuration). Filter is used in order to present Party IDs with </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the same EORI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as the EORI of the user configuring the Self-CTC. The first value of the drop-down will appear as default.</a:t>
            </a:r>
          </a:p>
          <a:p>
            <a:pPr lvl="1" algn="just">
              <a:spcBef>
                <a:spcPts val="200"/>
              </a:spcBef>
              <a:spcAft>
                <a:spcPts val="2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Pmode configuration fields will appear as read-only and filled with selected Sender Party ID data.</a:t>
            </a:r>
          </a:p>
          <a:p>
            <a:pPr lvl="1" algn="just">
              <a:spcBef>
                <a:spcPts val="200"/>
              </a:spcBef>
              <a:spcAft>
                <a:spcPts val="2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TLS Client Certificate, is a read-only field, filled with the data of the selected Sender Party ID.</a:t>
            </a: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n-GB" sz="1800" b="1"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42</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91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43</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Business Role selection: Carrier</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9D7C223-D129-461E-A78B-349398D941A2}"/>
              </a:ext>
            </a:extLst>
          </p:cNvPr>
          <p:cNvPicPr>
            <a:picLocks noChangeAspect="1"/>
          </p:cNvPicPr>
          <p:nvPr/>
        </p:nvPicPr>
        <p:blipFill>
          <a:blip r:embed="rId2"/>
          <a:stretch>
            <a:fillRect/>
          </a:stretch>
        </p:blipFill>
        <p:spPr>
          <a:xfrm>
            <a:off x="2103120" y="1554480"/>
            <a:ext cx="6583680" cy="4670638"/>
          </a:xfrm>
          <a:prstGeom prst="rect">
            <a:avLst/>
          </a:prstGeom>
        </p:spPr>
      </p:pic>
    </p:spTree>
    <p:extLst>
      <p:ext uri="{BB962C8B-B14F-4D97-AF65-F5344CB8AC3E}">
        <p14:creationId xmlns:p14="http://schemas.microsoft.com/office/powerpoint/2010/main" val="3301230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44</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ENS Filing selection: Carrier</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ED4EE77-2C68-4069-AC6C-27DFEACB505D}"/>
              </a:ext>
            </a:extLst>
          </p:cNvPr>
          <p:cNvPicPr>
            <a:picLocks noChangeAspect="1"/>
          </p:cNvPicPr>
          <p:nvPr/>
        </p:nvPicPr>
        <p:blipFill>
          <a:blip r:embed="rId2"/>
          <a:stretch>
            <a:fillRect/>
          </a:stretch>
        </p:blipFill>
        <p:spPr>
          <a:xfrm>
            <a:off x="2103120" y="1554480"/>
            <a:ext cx="6583680" cy="4669820"/>
          </a:xfrm>
          <a:prstGeom prst="rect">
            <a:avLst/>
          </a:prstGeom>
        </p:spPr>
      </p:pic>
    </p:spTree>
    <p:extLst>
      <p:ext uri="{BB962C8B-B14F-4D97-AF65-F5344CB8AC3E}">
        <p14:creationId xmlns:p14="http://schemas.microsoft.com/office/powerpoint/2010/main" val="2446915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45</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Scenario Configuration: Carrier</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580CD94-81E5-4036-8EF8-ADB3E52581FB}"/>
              </a:ext>
            </a:extLst>
          </p:cNvPr>
          <p:cNvPicPr>
            <a:picLocks noChangeAspect="1"/>
          </p:cNvPicPr>
          <p:nvPr/>
        </p:nvPicPr>
        <p:blipFill>
          <a:blip r:embed="rId2"/>
          <a:stretch>
            <a:fillRect/>
          </a:stretch>
        </p:blipFill>
        <p:spPr>
          <a:xfrm>
            <a:off x="2103120" y="1554480"/>
            <a:ext cx="6583680" cy="4671672"/>
          </a:xfrm>
          <a:prstGeom prst="rect">
            <a:avLst/>
          </a:prstGeom>
        </p:spPr>
      </p:pic>
    </p:spTree>
    <p:extLst>
      <p:ext uri="{BB962C8B-B14F-4D97-AF65-F5344CB8AC3E}">
        <p14:creationId xmlns:p14="http://schemas.microsoft.com/office/powerpoint/2010/main" val="524565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46</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Business Role selection: Express Operator</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9E4D449-2FC1-4D15-99C7-3673C1FA0BF5}"/>
              </a:ext>
            </a:extLst>
          </p:cNvPr>
          <p:cNvPicPr>
            <a:picLocks noChangeAspect="1"/>
          </p:cNvPicPr>
          <p:nvPr/>
        </p:nvPicPr>
        <p:blipFill>
          <a:blip r:embed="rId2"/>
          <a:stretch>
            <a:fillRect/>
          </a:stretch>
        </p:blipFill>
        <p:spPr>
          <a:xfrm>
            <a:off x="2103120" y="1554480"/>
            <a:ext cx="6583680" cy="4677036"/>
          </a:xfrm>
          <a:prstGeom prst="rect">
            <a:avLst/>
          </a:prstGeom>
        </p:spPr>
      </p:pic>
    </p:spTree>
    <p:extLst>
      <p:ext uri="{BB962C8B-B14F-4D97-AF65-F5344CB8AC3E}">
        <p14:creationId xmlns:p14="http://schemas.microsoft.com/office/powerpoint/2010/main" val="2000971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47</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Scenario Configuration: Express Operator</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B2587B5-BD71-4972-9204-D502478897BA}"/>
              </a:ext>
            </a:extLst>
          </p:cNvPr>
          <p:cNvPicPr>
            <a:picLocks noChangeAspect="1"/>
          </p:cNvPicPr>
          <p:nvPr/>
        </p:nvPicPr>
        <p:blipFill>
          <a:blip r:embed="rId2"/>
          <a:stretch>
            <a:fillRect/>
          </a:stretch>
        </p:blipFill>
        <p:spPr>
          <a:xfrm>
            <a:off x="2103120" y="1554480"/>
            <a:ext cx="6583680" cy="4677036"/>
          </a:xfrm>
          <a:prstGeom prst="rect">
            <a:avLst/>
          </a:prstGeom>
        </p:spPr>
      </p:pic>
    </p:spTree>
    <p:extLst>
      <p:ext uri="{BB962C8B-B14F-4D97-AF65-F5344CB8AC3E}">
        <p14:creationId xmlns:p14="http://schemas.microsoft.com/office/powerpoint/2010/main" val="1117468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48</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Business Role selection: Person Notifying the Arrival</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3AFB18C9-5B5B-423C-8C6D-D911453DF342}"/>
              </a:ext>
            </a:extLst>
          </p:cNvPr>
          <p:cNvPicPr>
            <a:picLocks noChangeAspect="1"/>
          </p:cNvPicPr>
          <p:nvPr/>
        </p:nvPicPr>
        <p:blipFill>
          <a:blip r:embed="rId2"/>
          <a:stretch>
            <a:fillRect/>
          </a:stretch>
        </p:blipFill>
        <p:spPr>
          <a:xfrm>
            <a:off x="2103121" y="1554480"/>
            <a:ext cx="6517423" cy="4672584"/>
          </a:xfrm>
          <a:prstGeom prst="rect">
            <a:avLst/>
          </a:prstGeom>
        </p:spPr>
      </p:pic>
    </p:spTree>
    <p:extLst>
      <p:ext uri="{BB962C8B-B14F-4D97-AF65-F5344CB8AC3E}">
        <p14:creationId xmlns:p14="http://schemas.microsoft.com/office/powerpoint/2010/main" val="2487396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49</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Scenario Configuration: Person Notifying the Arrival</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60A52E6-EB28-4D78-9B6E-ECFA04AAEB1C}"/>
              </a:ext>
            </a:extLst>
          </p:cNvPr>
          <p:cNvPicPr>
            <a:picLocks noChangeAspect="1"/>
          </p:cNvPicPr>
          <p:nvPr/>
        </p:nvPicPr>
        <p:blipFill>
          <a:blip r:embed="rId2"/>
          <a:stretch>
            <a:fillRect/>
          </a:stretch>
        </p:blipFill>
        <p:spPr>
          <a:xfrm>
            <a:off x="2103120" y="1554480"/>
            <a:ext cx="6583680" cy="4672495"/>
          </a:xfrm>
          <a:prstGeom prst="rect">
            <a:avLst/>
          </a:prstGeom>
        </p:spPr>
      </p:pic>
    </p:spTree>
    <p:extLst>
      <p:ext uri="{BB962C8B-B14F-4D97-AF65-F5344CB8AC3E}">
        <p14:creationId xmlns:p14="http://schemas.microsoft.com/office/powerpoint/2010/main" val="1804258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45512" y="1501064"/>
            <a:ext cx="9736853" cy="4630221"/>
          </a:xfrm>
        </p:spPr>
        <p:txBody>
          <a:bodyPr/>
          <a:lstStyle/>
          <a:p>
            <a:pPr marL="0" indent="0" algn="l" rtl="0">
              <a:buNone/>
            </a:pPr>
            <a:r>
              <a:rPr lang="en-US" sz="2000" b="1" i="0" u="none" strike="noStrike" dirty="0">
                <a:effectLst/>
                <a:latin typeface="Times New Roman" panose="02020603050405020304" pitchFamily="18" charset="0"/>
                <a:cs typeface="Times New Roman" panose="02020603050405020304" pitchFamily="18" charset="0"/>
              </a:rPr>
              <a:t>Manage Preferences page is accessible from the </a:t>
            </a:r>
            <a:r>
              <a:rPr lang="en-US" sz="2000" b="1" dirty="0">
                <a:latin typeface="Times New Roman" panose="02020603050405020304" pitchFamily="18" charset="0"/>
                <a:cs typeface="Times New Roman" panose="02020603050405020304" pitchFamily="18" charset="0"/>
              </a:rPr>
              <a:t>Navigation Menu</a:t>
            </a:r>
            <a:r>
              <a:rPr lang="en-US" sz="2000" dirty="0">
                <a:latin typeface="Times New Roman" panose="02020603050405020304" pitchFamily="18" charset="0"/>
                <a:cs typeface="Times New Roman" panose="02020603050405020304" pitchFamily="18" charset="0"/>
              </a:rPr>
              <a:t>. The system presents a list of options for the Actor to define the type of ICS2 user s/he is: </a:t>
            </a:r>
          </a:p>
          <a:p>
            <a:r>
              <a:rPr lang="en-US" sz="2000" dirty="0">
                <a:latin typeface="Times New Roman" panose="02020603050405020304" pitchFamily="18" charset="0"/>
                <a:cs typeface="Times New Roman" panose="02020603050405020304" pitchFamily="18" charset="0"/>
              </a:rPr>
              <a:t>EO declarant/representative acting also as a sender</a:t>
            </a:r>
          </a:p>
          <a:p>
            <a:r>
              <a:rPr lang="en-US" sz="2000" dirty="0">
                <a:latin typeface="Times New Roman" panose="02020603050405020304" pitchFamily="18" charset="0"/>
                <a:cs typeface="Times New Roman" panose="02020603050405020304" pitchFamily="18" charset="0"/>
              </a:rPr>
              <a:t>EO declarant/representative not acting as a sender or </a:t>
            </a:r>
          </a:p>
          <a:p>
            <a:r>
              <a:rPr lang="en-US" sz="2000" dirty="0">
                <a:latin typeface="Times New Roman" panose="02020603050405020304" pitchFamily="18" charset="0"/>
                <a:cs typeface="Times New Roman" panose="02020603050405020304" pitchFamily="18" charset="0"/>
              </a:rPr>
              <a:t>Just acting as a sender</a:t>
            </a:r>
          </a:p>
          <a:p>
            <a:pPr marL="0" indent="0" algn="l" rtl="0">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5</a:t>
            </a:fld>
            <a:endParaRPr lang="en-GB" dirty="0"/>
          </a:p>
        </p:txBody>
      </p:sp>
      <p:sp>
        <p:nvSpPr>
          <p:cNvPr id="2" name="Title 1"/>
          <p:cNvSpPr>
            <a:spLocks noGrp="1"/>
          </p:cNvSpPr>
          <p:nvPr>
            <p:ph type="title"/>
          </p:nvPr>
        </p:nvSpPr>
        <p:spPr>
          <a:xfrm>
            <a:off x="1017856" y="473434"/>
            <a:ext cx="10561320" cy="566928"/>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B3DE0A4B-EEB7-4667-B7AA-A7113B4865A6}"/>
              </a:ext>
            </a:extLst>
          </p:cNvPr>
          <p:cNvSpPr/>
          <p:nvPr/>
        </p:nvSpPr>
        <p:spPr>
          <a:xfrm>
            <a:off x="1574721" y="4312150"/>
            <a:ext cx="6225672" cy="68220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rtl="0">
              <a:buNone/>
            </a:pPr>
            <a:r>
              <a:rPr lang="en-US" sz="2000" b="1" dirty="0">
                <a:latin typeface="Times New Roman" panose="02020603050405020304" pitchFamily="18" charset="0"/>
                <a:cs typeface="Times New Roman" panose="02020603050405020304" pitchFamily="18" charset="0"/>
              </a:rPr>
              <a:t>Options are exclusive and mandatory to choose one</a:t>
            </a:r>
          </a:p>
        </p:txBody>
      </p:sp>
    </p:spTree>
    <p:extLst>
      <p:ext uri="{BB962C8B-B14F-4D97-AF65-F5344CB8AC3E}">
        <p14:creationId xmlns:p14="http://schemas.microsoft.com/office/powerpoint/2010/main" val="1720892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marL="0" indent="0" algn="just">
              <a:spcAft>
                <a:spcPts val="12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specification (Connectivity Test Cases, Business roles, Business Scenario and sample data) of the EO CTC is available in EO-CTS artefact (</a:t>
            </a:r>
            <a:r>
              <a:rPr lang="en-GB" sz="2000" i="1" dirty="0">
                <a:effectLst/>
                <a:latin typeface="Times New Roman" panose="02020603050405020304" pitchFamily="18" charset="0"/>
                <a:ea typeface="Times New Roman" panose="02020603050405020304" pitchFamily="18" charset="0"/>
              </a:rPr>
              <a:t>ICS2 Test Design Specifications for Economic Operator Conformance Test Scenarios R2</a:t>
            </a:r>
            <a:r>
              <a:rPr lang="en-GB" sz="2000"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spcAft>
                <a:spcPts val="12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representation below intends to present a summary of the Business Scenarios required per business role: Postal Operator, Notify Party, Express Operator and Person Notifying the Arrival: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In terms of Carrier and House Filer, the required business flows are presented per ENS Filing type: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n-GB" sz="1800" b="1"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50</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8E10BD10-E7CF-418E-9E01-53E80CDE572C}"/>
              </a:ext>
            </a:extLst>
          </p:cNvPr>
          <p:cNvGraphicFramePr>
            <a:graphicFrameLocks noChangeAspect="1"/>
          </p:cNvGraphicFramePr>
          <p:nvPr>
            <p:extLst>
              <p:ext uri="{D42A27DB-BD31-4B8C-83A1-F6EECF244321}">
                <p14:modId xmlns:p14="http://schemas.microsoft.com/office/powerpoint/2010/main" val="2763323029"/>
              </p:ext>
            </p:extLst>
          </p:nvPr>
        </p:nvGraphicFramePr>
        <p:xfrm>
          <a:off x="5425239" y="3688314"/>
          <a:ext cx="850417" cy="717539"/>
        </p:xfrm>
        <a:graphic>
          <a:graphicData uri="http://schemas.openxmlformats.org/presentationml/2006/ole">
            <mc:AlternateContent xmlns:mc="http://schemas.openxmlformats.org/markup-compatibility/2006">
              <mc:Choice xmlns:v="urn:schemas-microsoft-com:vml" Requires="v">
                <p:oleObj name="Document" showAsIcon="1" r:id="rId2" imgW="914400" imgH="771525" progId="Word.Document.12">
                  <p:embed/>
                </p:oleObj>
              </mc:Choice>
              <mc:Fallback>
                <p:oleObj name="Document" showAsIcon="1" r:id="rId2" imgW="914400" imgH="771525" progId="Word.Document.12">
                  <p:embed/>
                  <p:pic>
                    <p:nvPicPr>
                      <p:cNvPr id="3" name="Object 2">
                        <a:extLst>
                          <a:ext uri="{FF2B5EF4-FFF2-40B4-BE49-F238E27FC236}">
                            <a16:creationId xmlns:a16="http://schemas.microsoft.com/office/drawing/2014/main" id="{8E10BD10-E7CF-418E-9E01-53E80CDE572C}"/>
                          </a:ext>
                        </a:extLst>
                      </p:cNvPr>
                      <p:cNvPicPr/>
                      <p:nvPr/>
                    </p:nvPicPr>
                    <p:blipFill>
                      <a:blip r:embed="rId3"/>
                      <a:stretch>
                        <a:fillRect/>
                      </a:stretch>
                    </p:blipFill>
                    <p:spPr>
                      <a:xfrm>
                        <a:off x="5425239" y="3688314"/>
                        <a:ext cx="850417" cy="717539"/>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AA9A1F5-4F02-407D-8ABB-21BEA827BAFB}"/>
              </a:ext>
            </a:extLst>
          </p:cNvPr>
          <p:cNvGraphicFramePr>
            <a:graphicFrameLocks noChangeAspect="1"/>
          </p:cNvGraphicFramePr>
          <p:nvPr>
            <p:extLst>
              <p:ext uri="{D42A27DB-BD31-4B8C-83A1-F6EECF244321}">
                <p14:modId xmlns:p14="http://schemas.microsoft.com/office/powerpoint/2010/main" val="2302093888"/>
              </p:ext>
            </p:extLst>
          </p:nvPr>
        </p:nvGraphicFramePr>
        <p:xfrm>
          <a:off x="5459413" y="5124450"/>
          <a:ext cx="863600" cy="728663"/>
        </p:xfrm>
        <a:graphic>
          <a:graphicData uri="http://schemas.openxmlformats.org/presentationml/2006/ole">
            <mc:AlternateContent xmlns:mc="http://schemas.openxmlformats.org/markup-compatibility/2006">
              <mc:Choice xmlns:v="urn:schemas-microsoft-com:vml" Requires="v">
                <p:oleObj name="Worksheet" showAsIcon="1" r:id="rId4" imgW="864000" imgH="729000" progId="Excel.Sheet.12">
                  <p:embed/>
                </p:oleObj>
              </mc:Choice>
              <mc:Fallback>
                <p:oleObj name="Worksheet" showAsIcon="1" r:id="rId4" imgW="864000" imgH="729000" progId="Excel.Sheet.12">
                  <p:embed/>
                  <p:pic>
                    <p:nvPicPr>
                      <p:cNvPr id="7" name="Object 6">
                        <a:extLst>
                          <a:ext uri="{FF2B5EF4-FFF2-40B4-BE49-F238E27FC236}">
                            <a16:creationId xmlns:a16="http://schemas.microsoft.com/office/drawing/2014/main" id="{AAA9A1F5-4F02-407D-8ABB-21BEA827BAFB}"/>
                          </a:ext>
                        </a:extLst>
                      </p:cNvPr>
                      <p:cNvPicPr/>
                      <p:nvPr/>
                    </p:nvPicPr>
                    <p:blipFill>
                      <a:blip r:embed="rId5"/>
                      <a:stretch>
                        <a:fillRect/>
                      </a:stretch>
                    </p:blipFill>
                    <p:spPr>
                      <a:xfrm>
                        <a:off x="5459413" y="5124450"/>
                        <a:ext cx="863600" cy="728663"/>
                      </a:xfrm>
                      <a:prstGeom prst="rect">
                        <a:avLst/>
                      </a:prstGeom>
                    </p:spPr>
                  </p:pic>
                </p:oleObj>
              </mc:Fallback>
            </mc:AlternateContent>
          </a:graphicData>
        </a:graphic>
      </p:graphicFrame>
      <p:sp>
        <p:nvSpPr>
          <p:cNvPr id="8" name="Arrow: Right 7">
            <a:extLst>
              <a:ext uri="{FF2B5EF4-FFF2-40B4-BE49-F238E27FC236}">
                <a16:creationId xmlns:a16="http://schemas.microsoft.com/office/drawing/2014/main" id="{CF63AD8F-E212-41C1-9B64-7D18303C4ADA}"/>
              </a:ext>
            </a:extLst>
          </p:cNvPr>
          <p:cNvSpPr/>
          <p:nvPr/>
        </p:nvSpPr>
        <p:spPr>
          <a:xfrm>
            <a:off x="4387361" y="3827275"/>
            <a:ext cx="773723" cy="219808"/>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5A7F0E65-EE0C-48B1-BB62-52662C1ED4D8}"/>
              </a:ext>
            </a:extLst>
          </p:cNvPr>
          <p:cNvSpPr/>
          <p:nvPr/>
        </p:nvSpPr>
        <p:spPr>
          <a:xfrm>
            <a:off x="4387361" y="5270476"/>
            <a:ext cx="773723" cy="219808"/>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5305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marL="0" indent="0" algn="jus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Test Campaign Business Scenarios is the area where the user can consult the Business Scenarios details of a registered Self-Conformance Test Campaign. As the Self-Conformance Test Campaign page,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this page also is only available in the Conformance Environment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
              <a:buNone/>
            </a:pPr>
            <a:r>
              <a:rPr lang="en-US" sz="2000" dirty="0">
                <a:latin typeface="Times New Roman" panose="02020603050405020304" pitchFamily="18" charset="0"/>
                <a:cs typeface="Times New Roman" panose="02020603050405020304" pitchFamily="18" charset="0"/>
              </a:rPr>
              <a:t>With the </a:t>
            </a:r>
            <a:r>
              <a:rPr lang="en-US" sz="2000" b="1" dirty="0">
                <a:latin typeface="Times New Roman" panose="02020603050405020304" pitchFamily="18" charset="0"/>
                <a:cs typeface="Times New Roman" panose="02020603050405020304" pitchFamily="18" charset="0"/>
              </a:rPr>
              <a:t>EO-DECL (EO-Declarant), EO-REP (EO-Representative), EO-CONF (EO-Configurator), EO-PNA (EO-Person Notifying Arrival) or EO-NOP (EO-Notifying Party) </a:t>
            </a:r>
            <a:r>
              <a:rPr lang="en-US" sz="2000" dirty="0">
                <a:latin typeface="Times New Roman" panose="02020603050405020304" pitchFamily="18" charset="0"/>
                <a:cs typeface="Times New Roman" panose="02020603050405020304" pitchFamily="18" charset="0"/>
              </a:rPr>
              <a:t>roles a user </a:t>
            </a:r>
            <a:r>
              <a:rPr lang="en-GB" sz="2000" dirty="0">
                <a:effectLst/>
                <a:latin typeface="Times New Roman" panose="02020603050405020304" pitchFamily="18" charset="0"/>
                <a:ea typeface="SimSun" panose="02010600030101010101" pitchFamily="2" charset="-122"/>
                <a:cs typeface="Times New Roman" panose="02020603050405020304" pitchFamily="18" charset="0"/>
              </a:rPr>
              <a:t>can </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consult </a:t>
            </a:r>
            <a:r>
              <a:rPr lang="en-GB" sz="1800" dirty="0">
                <a:effectLst/>
                <a:latin typeface="Times New Roman" panose="02020603050405020304" pitchFamily="18" charset="0"/>
                <a:ea typeface="Times New Roman" panose="02020603050405020304" pitchFamily="18" charset="0"/>
              </a:rPr>
              <a:t>a Conformance Test Campaign using STI-STP.</a:t>
            </a: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51</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1138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marL="0" indent="0" algn="just">
              <a:buNone/>
            </a:pPr>
            <a:endParaRPr lang="en-GB" sz="1800" b="1"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52</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E4EC682-E531-4C65-8A94-3FBEBEE67D80}"/>
              </a:ext>
            </a:extLst>
          </p:cNvPr>
          <p:cNvPicPr>
            <a:picLocks noChangeAspect="1"/>
          </p:cNvPicPr>
          <p:nvPr/>
        </p:nvPicPr>
        <p:blipFill>
          <a:blip r:embed="rId2"/>
          <a:stretch>
            <a:fillRect/>
          </a:stretch>
        </p:blipFill>
        <p:spPr>
          <a:xfrm>
            <a:off x="2801459" y="1866900"/>
            <a:ext cx="6004404" cy="3461238"/>
          </a:xfrm>
          <a:prstGeom prst="rect">
            <a:avLst/>
          </a:prstGeom>
        </p:spPr>
      </p:pic>
    </p:spTree>
    <p:extLst>
      <p:ext uri="{BB962C8B-B14F-4D97-AF65-F5344CB8AC3E}">
        <p14:creationId xmlns:p14="http://schemas.microsoft.com/office/powerpoint/2010/main" val="38950394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marL="0" indent="0" algn="jus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Actor decides to consult a Conformance Test Campaign.</a:t>
            </a:r>
          </a:p>
          <a:p>
            <a:pPr marL="0" indent="0" algn="jus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system renders information about the Campaign in which the Actor is registered at the level of Business role, Scenario and Message. </a:t>
            </a:r>
          </a:p>
          <a:p>
            <a:pPr marL="0" indent="0">
              <a:spcAft>
                <a:spcPts val="600"/>
              </a:spcAft>
              <a:buNone/>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Pre-Conditions:</a:t>
            </a:r>
          </a:p>
          <a:p>
            <a:pPr lvl="1" algn="just">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Actor is successfully logged into EUCTP via UUM&amp;DS authentication and identification, in the Conformance environment.</a:t>
            </a:r>
          </a:p>
          <a:p>
            <a:pPr lvl="1" algn="just">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Actor's STI-STP role EO-DECL, EO-REP or EO-CONF, required for this UC, is identified.</a:t>
            </a:r>
          </a:p>
          <a:p>
            <a:pPr lvl="1" algn="just">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STI-STP is successfully connected to STI, in the Conformance environment.</a:t>
            </a:r>
          </a:p>
          <a:p>
            <a:pPr lvl="1" algn="just">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There is an active EO CTC loaded in STI, Conformance environment. Business roles and Business Scenarios configured in STI-STP system.</a:t>
            </a:r>
          </a:p>
          <a:p>
            <a:pPr lvl="1" algn="just">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AS4 connectivity between the EO system and ICS2 is in place (EO System certificate is properly registered in UUM&amp;DS).</a:t>
            </a:r>
          </a:p>
          <a:p>
            <a:pPr marL="0" indent="0" algn="just">
              <a:buNone/>
            </a:pPr>
            <a:endParaRPr lang="en-GB" sz="1800" b="1"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53</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1152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algn="just">
              <a:spcAft>
                <a:spcPts val="600"/>
              </a:spcAft>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Actor selects “Conformance Tests” from the STI-STP main menu</a:t>
            </a:r>
          </a:p>
          <a:p>
            <a:pPr algn="just">
              <a:spcAft>
                <a:spcPts val="60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The system presents: </a:t>
            </a:r>
          </a:p>
          <a:p>
            <a:pPr lvl="1" algn="just">
              <a:spcBef>
                <a:spcPts val="400"/>
              </a:spcBef>
              <a:spcAft>
                <a:spcPts val="400"/>
              </a:spcAft>
            </a:pPr>
            <a:r>
              <a:rPr lang="en-US" sz="1800" b="1" dirty="0">
                <a:effectLst/>
                <a:latin typeface="Times New Roman" panose="02020603050405020304" pitchFamily="18" charset="0"/>
                <a:ea typeface="Times New Roman" panose="02020603050405020304" pitchFamily="18" charset="0"/>
              </a:rPr>
              <a:t>The information related to the active EO CTC:</a:t>
            </a:r>
          </a:p>
          <a:p>
            <a:pPr lvl="2" algn="just">
              <a:spcBef>
                <a:spcPts val="200"/>
              </a:spcBef>
              <a:spcAft>
                <a:spcPts val="200"/>
              </a:spcAft>
            </a:pPr>
            <a:r>
              <a:rPr lang="en-US" dirty="0">
                <a:effectLst/>
                <a:latin typeface="Times New Roman" panose="02020603050405020304" pitchFamily="18" charset="0"/>
                <a:ea typeface="Times New Roman" panose="02020603050405020304" pitchFamily="18" charset="0"/>
              </a:rPr>
              <a:t>Name</a:t>
            </a:r>
          </a:p>
          <a:p>
            <a:pPr lvl="2" algn="just">
              <a:spcBef>
                <a:spcPts val="200"/>
              </a:spcBef>
              <a:spcAft>
                <a:spcPts val="200"/>
              </a:spcAft>
            </a:pPr>
            <a:r>
              <a:rPr lang="en-US" dirty="0">
                <a:effectLst/>
                <a:latin typeface="Times New Roman" panose="02020603050405020304" pitchFamily="18" charset="0"/>
                <a:ea typeface="Times New Roman" panose="02020603050405020304" pitchFamily="18" charset="0"/>
              </a:rPr>
              <a:t>Start Date</a:t>
            </a:r>
          </a:p>
          <a:p>
            <a:pPr lvl="2" algn="just">
              <a:spcBef>
                <a:spcPts val="200"/>
              </a:spcBef>
              <a:spcAft>
                <a:spcPts val="200"/>
              </a:spcAft>
            </a:pPr>
            <a:r>
              <a:rPr lang="en-US" dirty="0">
                <a:effectLst/>
                <a:latin typeface="Times New Roman" panose="02020603050405020304" pitchFamily="18" charset="0"/>
                <a:ea typeface="Times New Roman" panose="02020603050405020304" pitchFamily="18" charset="0"/>
              </a:rPr>
              <a:t>End Date</a:t>
            </a:r>
          </a:p>
          <a:p>
            <a:pPr lvl="1" algn="just">
              <a:spcBef>
                <a:spcPts val="200"/>
              </a:spcBef>
              <a:spcAft>
                <a:spcPts val="200"/>
              </a:spcAft>
            </a:pPr>
            <a:r>
              <a:rPr lang="en-US" sz="1800" b="1" dirty="0">
                <a:effectLst/>
                <a:latin typeface="Times New Roman" panose="02020603050405020304" pitchFamily="18" charset="0"/>
                <a:ea typeface="Times New Roman" panose="02020603050405020304" pitchFamily="18" charset="0"/>
              </a:rPr>
              <a:t>The test Campaign configuration fields:</a:t>
            </a:r>
          </a:p>
          <a:p>
            <a:pPr lvl="2" algn="just">
              <a:spcBef>
                <a:spcPts val="200"/>
              </a:spcBef>
              <a:spcAft>
                <a:spcPts val="200"/>
              </a:spcAft>
            </a:pPr>
            <a:r>
              <a:rPr lang="en-US" dirty="0">
                <a:effectLst/>
                <a:latin typeface="Times New Roman" panose="02020603050405020304" pitchFamily="18" charset="0"/>
                <a:ea typeface="Times New Roman" panose="02020603050405020304" pitchFamily="18" charset="0"/>
              </a:rPr>
              <a:t>Sender PartyID</a:t>
            </a:r>
          </a:p>
          <a:p>
            <a:pPr lvl="2" algn="just">
              <a:spcBef>
                <a:spcPts val="200"/>
              </a:spcBef>
              <a:spcAft>
                <a:spcPts val="200"/>
              </a:spcAft>
            </a:pPr>
            <a:r>
              <a:rPr lang="en-US" dirty="0">
                <a:effectLst/>
                <a:latin typeface="Times New Roman" panose="02020603050405020304" pitchFamily="18" charset="0"/>
                <a:ea typeface="Times New Roman" panose="02020603050405020304" pitchFamily="18" charset="0"/>
              </a:rPr>
              <a:t>Pmode configuration</a:t>
            </a:r>
          </a:p>
          <a:p>
            <a:pPr lvl="2" algn="just">
              <a:spcBef>
                <a:spcPts val="200"/>
              </a:spcBef>
              <a:spcAft>
                <a:spcPts val="200"/>
              </a:spcAft>
            </a:pPr>
            <a:r>
              <a:rPr lang="en-US" dirty="0">
                <a:effectLst/>
                <a:latin typeface="Times New Roman" panose="02020603050405020304" pitchFamily="18" charset="0"/>
                <a:ea typeface="Times New Roman" panose="02020603050405020304" pitchFamily="18" charset="0"/>
              </a:rPr>
              <a:t>TLS Client Certificate</a:t>
            </a:r>
          </a:p>
          <a:p>
            <a:pPr lvl="1" algn="just">
              <a:spcBef>
                <a:spcPts val="200"/>
              </a:spcBef>
              <a:spcAft>
                <a:spcPts val="200"/>
              </a:spcAft>
            </a:pPr>
            <a:endParaRPr lang="en-US" dirty="0">
              <a:effectLst/>
              <a:latin typeface="Times New Roman" panose="02020603050405020304" pitchFamily="18" charset="0"/>
              <a:ea typeface="Times New Roman" panose="02020603050405020304" pitchFamily="18" charset="0"/>
            </a:endParaRPr>
          </a:p>
          <a:p>
            <a:pPr algn="just">
              <a:buFont typeface="Wingdings" panose="05000000000000000000" pitchFamily="2" charset="2"/>
              <a:buChar char="§"/>
            </a:pPr>
            <a:endParaRPr lang="en-GB" sz="1800"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54</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41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lvl="1" algn="just">
              <a:spcAft>
                <a:spcPts val="600"/>
              </a:spcAft>
            </a:pPr>
            <a:r>
              <a:rPr lang="en-US" sz="1800" b="1" dirty="0">
                <a:effectLst/>
                <a:latin typeface="Times New Roman" panose="02020603050405020304" pitchFamily="18" charset="0"/>
                <a:ea typeface="Times New Roman" panose="02020603050405020304" pitchFamily="18" charset="0"/>
              </a:rPr>
              <a:t>A grid with the list of Business Scenarios the Actor is registered:</a:t>
            </a:r>
          </a:p>
          <a:p>
            <a:pPr lvl="2" algn="just">
              <a:spcBef>
                <a:spcPts val="300"/>
              </a:spcBef>
              <a:spcAft>
                <a:spcPts val="300"/>
              </a:spcAft>
            </a:pPr>
            <a:r>
              <a:rPr lang="en-US" dirty="0">
                <a:effectLst/>
                <a:latin typeface="Times New Roman" panose="02020603050405020304" pitchFamily="18" charset="0"/>
                <a:ea typeface="Times New Roman" panose="02020603050405020304" pitchFamily="18" charset="0"/>
              </a:rPr>
              <a:t>Business role;</a:t>
            </a:r>
          </a:p>
          <a:p>
            <a:pPr lvl="2" algn="just">
              <a:spcBef>
                <a:spcPts val="300"/>
              </a:spcBef>
              <a:spcAft>
                <a:spcPts val="300"/>
              </a:spcAft>
            </a:pPr>
            <a:r>
              <a:rPr lang="en-US" dirty="0">
                <a:effectLst/>
                <a:latin typeface="Times New Roman" panose="02020603050405020304" pitchFamily="18" charset="0"/>
                <a:ea typeface="Times New Roman" panose="02020603050405020304" pitchFamily="18" charset="0"/>
              </a:rPr>
              <a:t>ENS Filing;</a:t>
            </a:r>
          </a:p>
          <a:p>
            <a:pPr lvl="2" algn="just">
              <a:spcBef>
                <a:spcPts val="300"/>
              </a:spcBef>
              <a:spcAft>
                <a:spcPts val="300"/>
              </a:spcAft>
            </a:pPr>
            <a:r>
              <a:rPr lang="en-US" dirty="0">
                <a:effectLst/>
                <a:latin typeface="Times New Roman" panose="02020603050405020304" pitchFamily="18" charset="0"/>
                <a:ea typeface="Times New Roman" panose="02020603050405020304" pitchFamily="18" charset="0"/>
              </a:rPr>
              <a:t>Registration date;</a:t>
            </a:r>
          </a:p>
          <a:p>
            <a:pPr lvl="2" algn="just">
              <a:spcBef>
                <a:spcPts val="300"/>
              </a:spcBef>
              <a:spcAft>
                <a:spcPts val="300"/>
              </a:spcAft>
            </a:pPr>
            <a:r>
              <a:rPr lang="en-US" dirty="0">
                <a:effectLst/>
                <a:latin typeface="Times New Roman" panose="02020603050405020304" pitchFamily="18" charset="0"/>
                <a:ea typeface="Times New Roman" panose="02020603050405020304" pitchFamily="18" charset="0"/>
              </a:rPr>
              <a:t>Status (Ready for execution / In progress / Failed / Success);</a:t>
            </a:r>
          </a:p>
          <a:p>
            <a:pPr lvl="2" algn="just">
              <a:spcBef>
                <a:spcPts val="300"/>
              </a:spcBef>
              <a:spcAft>
                <a:spcPts val="600"/>
              </a:spcAft>
            </a:pPr>
            <a:r>
              <a:rPr lang="en-US" dirty="0">
                <a:effectLst/>
                <a:latin typeface="Times New Roman" panose="02020603050405020304" pitchFamily="18" charset="0"/>
                <a:ea typeface="Times New Roman" panose="02020603050405020304" pitchFamily="18" charset="0"/>
              </a:rPr>
              <a:t>Actions (View).</a:t>
            </a:r>
          </a:p>
          <a:p>
            <a:pPr lvl="1" algn="just">
              <a:spcBef>
                <a:spcPts val="200"/>
              </a:spcBef>
              <a:spcAft>
                <a:spcPts val="200"/>
              </a:spcAft>
            </a:pPr>
            <a:r>
              <a:rPr lang="en-US" sz="1800" b="1" dirty="0">
                <a:effectLst/>
                <a:latin typeface="Times New Roman" panose="02020603050405020304" pitchFamily="18" charset="0"/>
                <a:ea typeface="Times New Roman" panose="02020603050405020304" pitchFamily="18" charset="0"/>
              </a:rPr>
              <a:t>A “Register” button.</a:t>
            </a:r>
            <a:endParaRPr lang="en-US" dirty="0">
              <a:effectLst/>
              <a:latin typeface="Times New Roman" panose="02020603050405020304" pitchFamily="18" charset="0"/>
              <a:ea typeface="Times New Roman" panose="02020603050405020304" pitchFamily="18" charset="0"/>
            </a:endParaRPr>
          </a:p>
          <a:p>
            <a:pPr algn="just">
              <a:buFont typeface="Wingdings" panose="05000000000000000000" pitchFamily="2" charset="2"/>
              <a:buChar char="§"/>
            </a:pPr>
            <a:endParaRPr lang="en-GB" sz="1800"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55</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07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56</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View Registered Conformance Campaign: Carrier</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47B6152-7822-4E8A-A049-4278309D16A6}"/>
              </a:ext>
            </a:extLst>
          </p:cNvPr>
          <p:cNvPicPr>
            <a:picLocks noChangeAspect="1"/>
          </p:cNvPicPr>
          <p:nvPr/>
        </p:nvPicPr>
        <p:blipFill>
          <a:blip r:embed="rId2"/>
          <a:stretch>
            <a:fillRect/>
          </a:stretch>
        </p:blipFill>
        <p:spPr>
          <a:xfrm>
            <a:off x="2103120" y="1554480"/>
            <a:ext cx="6583680" cy="4679733"/>
          </a:xfrm>
          <a:prstGeom prst="rect">
            <a:avLst/>
          </a:prstGeom>
        </p:spPr>
      </p:pic>
    </p:spTree>
    <p:extLst>
      <p:ext uri="{BB962C8B-B14F-4D97-AF65-F5344CB8AC3E}">
        <p14:creationId xmlns:p14="http://schemas.microsoft.com/office/powerpoint/2010/main" val="1646338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57</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View Registered Conformance Campaign: Carrier &amp; Express Operator</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95D0290-EA9F-4B30-A4A1-0F6660A0A475}"/>
              </a:ext>
            </a:extLst>
          </p:cNvPr>
          <p:cNvPicPr>
            <a:picLocks noChangeAspect="1"/>
          </p:cNvPicPr>
          <p:nvPr/>
        </p:nvPicPr>
        <p:blipFill>
          <a:blip r:embed="rId2"/>
          <a:stretch>
            <a:fillRect/>
          </a:stretch>
        </p:blipFill>
        <p:spPr>
          <a:xfrm>
            <a:off x="2103120" y="1554480"/>
            <a:ext cx="6583680" cy="4681586"/>
          </a:xfrm>
          <a:prstGeom prst="rect">
            <a:avLst/>
          </a:prstGeom>
        </p:spPr>
      </p:pic>
      <p:sp>
        <p:nvSpPr>
          <p:cNvPr id="7" name="Callout: Line 6">
            <a:extLst>
              <a:ext uri="{FF2B5EF4-FFF2-40B4-BE49-F238E27FC236}">
                <a16:creationId xmlns:a16="http://schemas.microsoft.com/office/drawing/2014/main" id="{DB977845-5A4F-4DFD-8BB1-F6861C1A47FE}"/>
              </a:ext>
            </a:extLst>
          </p:cNvPr>
          <p:cNvSpPr/>
          <p:nvPr/>
        </p:nvSpPr>
        <p:spPr>
          <a:xfrm>
            <a:off x="8686800" y="2770982"/>
            <a:ext cx="3303038" cy="1037191"/>
          </a:xfrm>
          <a:prstGeom prst="borderCallout1">
            <a:avLst>
              <a:gd name="adj1" fmla="val 18750"/>
              <a:gd name="adj2" fmla="val -8333"/>
              <a:gd name="adj3" fmla="val 76027"/>
              <a:gd name="adj4" fmla="val -107048"/>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This section lists all the available active Business Roles</a:t>
            </a:r>
          </a:p>
        </p:txBody>
      </p:sp>
    </p:spTree>
    <p:extLst>
      <p:ext uri="{BB962C8B-B14F-4D97-AF65-F5344CB8AC3E}">
        <p14:creationId xmlns:p14="http://schemas.microsoft.com/office/powerpoint/2010/main" val="41709377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algn="just">
              <a:spcAft>
                <a:spcPts val="600"/>
              </a:spcAft>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rPr>
              <a:t>The Actor selects to view a Test Campaign</a:t>
            </a:r>
          </a:p>
          <a:p>
            <a:pPr algn="just">
              <a:spcAft>
                <a:spcPts val="60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rPr>
              <a:t>The system presents a grid with all the Business Scenario included for the Business role and scenario of the selected Campaign:</a:t>
            </a:r>
          </a:p>
          <a:p>
            <a:pPr lvl="1" algn="just">
              <a:spcAft>
                <a:spcPts val="600"/>
              </a:spcAft>
            </a:pPr>
            <a:r>
              <a:rPr lang="en-US" sz="1800" dirty="0">
                <a:effectLst/>
                <a:latin typeface="Times New Roman" panose="02020603050405020304" pitchFamily="18" charset="0"/>
                <a:ea typeface="Times New Roman" panose="02020603050405020304" pitchFamily="18" charset="0"/>
              </a:rPr>
              <a:t>Business Flow description;</a:t>
            </a:r>
          </a:p>
          <a:p>
            <a:pPr lvl="1" algn="just">
              <a:spcAft>
                <a:spcPts val="600"/>
              </a:spcAft>
            </a:pPr>
            <a:r>
              <a:rPr lang="en-US" sz="1800" dirty="0">
                <a:effectLst/>
                <a:latin typeface="Times New Roman" panose="02020603050405020304" pitchFamily="18" charset="0"/>
                <a:ea typeface="Times New Roman" panose="02020603050405020304" pitchFamily="18" charset="0"/>
              </a:rPr>
              <a:t>ENS Filing</a:t>
            </a:r>
          </a:p>
          <a:p>
            <a:pPr lvl="1" algn="just">
              <a:spcAft>
                <a:spcPts val="600"/>
              </a:spcAft>
            </a:pPr>
            <a:r>
              <a:rPr lang="en-US" sz="1800" dirty="0">
                <a:effectLst/>
                <a:latin typeface="Times New Roman" panose="02020603050405020304" pitchFamily="18" charset="0"/>
                <a:ea typeface="Times New Roman" panose="02020603050405020304" pitchFamily="18" charset="0"/>
              </a:rPr>
              <a:t>Business Flow status (Set up pending / Ready for execution / In progress / Failed / Success)</a:t>
            </a:r>
          </a:p>
          <a:p>
            <a:pPr lvl="1" algn="just">
              <a:spcAft>
                <a:spcPts val="600"/>
              </a:spcAft>
            </a:pPr>
            <a:r>
              <a:rPr lang="en-US" sz="1800" dirty="0">
                <a:effectLst/>
                <a:latin typeface="Times New Roman" panose="02020603050405020304" pitchFamily="18" charset="0"/>
                <a:ea typeface="Times New Roman" panose="02020603050405020304" pitchFamily="18" charset="0"/>
              </a:rPr>
              <a:t>Actions (View and Launch Test for specific Business Flow)</a:t>
            </a:r>
          </a:p>
          <a:p>
            <a:pPr algn="just">
              <a:spcAft>
                <a:spcPts val="600"/>
              </a:spcAft>
              <a:buFont typeface="Wingdings" panose="05000000000000000000" pitchFamily="2" charset="2"/>
              <a:buChar char="§"/>
            </a:pPr>
            <a:endParaRPr lang="en-US" sz="2000" b="1" dirty="0">
              <a:effectLst/>
              <a:latin typeface="Times New Roman" panose="02020603050405020304" pitchFamily="18" charset="0"/>
              <a:ea typeface="Times New Roman" panose="02020603050405020304" pitchFamily="18" charset="0"/>
            </a:endParaRPr>
          </a:p>
          <a:p>
            <a:pPr algn="just">
              <a:buFont typeface="Wingdings" panose="05000000000000000000" pitchFamily="2" charset="2"/>
              <a:buChar char="§"/>
            </a:pPr>
            <a:endParaRPr lang="en-GB" sz="1800"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58</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5432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59</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View Business Flows: F20</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7825C56-C700-4030-96DB-3C21BE48D0CF}"/>
              </a:ext>
            </a:extLst>
          </p:cNvPr>
          <p:cNvPicPr>
            <a:picLocks noChangeAspect="1"/>
          </p:cNvPicPr>
          <p:nvPr/>
        </p:nvPicPr>
        <p:blipFill>
          <a:blip r:embed="rId2"/>
          <a:stretch>
            <a:fillRect/>
          </a:stretch>
        </p:blipFill>
        <p:spPr>
          <a:xfrm>
            <a:off x="2103120" y="1554480"/>
            <a:ext cx="6583680" cy="4661577"/>
          </a:xfrm>
          <a:prstGeom prst="rect">
            <a:avLst/>
          </a:prstGeom>
        </p:spPr>
      </p:pic>
    </p:spTree>
    <p:extLst>
      <p:ext uri="{BB962C8B-B14F-4D97-AF65-F5344CB8AC3E}">
        <p14:creationId xmlns:p14="http://schemas.microsoft.com/office/powerpoint/2010/main" val="138436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45512" y="1501064"/>
            <a:ext cx="9736853" cy="4630221"/>
          </a:xfrm>
        </p:spPr>
        <p:txBody>
          <a:bodyPr/>
          <a:lstStyle/>
          <a:p>
            <a:pPr marL="0" indent="0" algn="just" rtl="0">
              <a:spcAft>
                <a:spcPts val="1200"/>
              </a:spcAft>
              <a:buNone/>
            </a:pPr>
            <a:r>
              <a:rPr lang="en-US" sz="2000" dirty="0">
                <a:latin typeface="Times New Roman" panose="02020603050405020304" pitchFamily="18" charset="0"/>
                <a:cs typeface="Times New Roman" panose="02020603050405020304" pitchFamily="18" charset="0"/>
              </a:rPr>
              <a:t>Relation between the option chosen in welcome page and what is displayed in Manage Preferences is depicted below:</a:t>
            </a:r>
          </a:p>
          <a:p>
            <a:pPr algn="l" rtl="0">
              <a:spcAft>
                <a:spcPts val="600"/>
              </a:spcAft>
            </a:pPr>
            <a:r>
              <a:rPr lang="en-US" sz="2000" b="1" i="0" u="none" strike="noStrike" dirty="0">
                <a:effectLst/>
                <a:latin typeface="Times New Roman" panose="02020603050405020304" pitchFamily="18" charset="0"/>
                <a:cs typeface="Times New Roman" panose="02020603050405020304" pitchFamily="18" charset="0"/>
              </a:rPr>
              <a:t>EO declarant/representative acting also as sender</a:t>
            </a:r>
            <a:r>
              <a:rPr lang="en-US" sz="2000" i="0" u="none" strike="noStrike" dirty="0">
                <a:effectLst/>
                <a:latin typeface="Times New Roman" panose="02020603050405020304" pitchFamily="18" charset="0"/>
                <a:cs typeface="Times New Roman" panose="02020603050405020304" pitchFamily="18" charset="0"/>
              </a:rPr>
              <a:t>:</a:t>
            </a:r>
          </a:p>
          <a:p>
            <a:pPr lvl="1">
              <a:spcBef>
                <a:spcPts val="200"/>
              </a:spcBef>
              <a:spcAft>
                <a:spcPts val="2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Optional notifications</a:t>
            </a:r>
          </a:p>
          <a:p>
            <a:pPr lvl="1">
              <a:spcBef>
                <a:spcPts val="200"/>
              </a:spcBef>
              <a:spcAft>
                <a:spcPts val="200"/>
              </a:spcAft>
              <a:buFont typeface="Wingdings" panose="05000000000000000000" pitchFamily="2" charset="2"/>
              <a:buChar char="§"/>
            </a:pPr>
            <a:r>
              <a:rPr lang="en-US" sz="1800" i="0" u="none" strike="noStrike" dirty="0">
                <a:effectLst/>
                <a:latin typeface="Times New Roman" panose="02020603050405020304" pitchFamily="18" charset="0"/>
                <a:cs typeface="Times New Roman" panose="02020603050405020304" pitchFamily="18" charset="0"/>
              </a:rPr>
              <a:t>AP configuration</a:t>
            </a:r>
          </a:p>
          <a:p>
            <a:pPr lvl="1">
              <a:spcBef>
                <a:spcPts val="200"/>
              </a:spcBef>
              <a:spcAft>
                <a:spcPts val="8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Default communication paths</a:t>
            </a:r>
          </a:p>
          <a:p>
            <a:pPr>
              <a:spcAft>
                <a:spcPts val="600"/>
              </a:spcAft>
            </a:pPr>
            <a:r>
              <a:rPr lang="en-US" sz="2000" b="1" dirty="0">
                <a:latin typeface="Times New Roman" panose="02020603050405020304" pitchFamily="18" charset="0"/>
                <a:cs typeface="Times New Roman" panose="02020603050405020304" pitchFamily="18" charset="0"/>
              </a:rPr>
              <a:t>EO declarant/representative not acting as sender</a:t>
            </a:r>
            <a:r>
              <a:rPr lang="en-US" sz="2000"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lvl="1">
              <a:spcBef>
                <a:spcPts val="200"/>
              </a:spcBef>
              <a:spcAft>
                <a:spcPts val="2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Optional Notifications</a:t>
            </a:r>
          </a:p>
          <a:p>
            <a:pPr lvl="1">
              <a:spcBef>
                <a:spcPts val="200"/>
              </a:spcBef>
              <a:spcAft>
                <a:spcPts val="2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AP configuration</a:t>
            </a:r>
            <a:endParaRPr lang="el-GR" sz="1800" dirty="0">
              <a:latin typeface="Times New Roman" panose="02020603050405020304" pitchFamily="18" charset="0"/>
              <a:cs typeface="Times New Roman" panose="02020603050405020304" pitchFamily="18" charset="0"/>
            </a:endParaRPr>
          </a:p>
          <a:p>
            <a:pPr lvl="1">
              <a:spcBef>
                <a:spcPts val="200"/>
              </a:spcBef>
              <a:spcAft>
                <a:spcPts val="8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Default Communication paths</a:t>
            </a:r>
          </a:p>
          <a:p>
            <a:pPr algn="l" rtl="0">
              <a:spcAft>
                <a:spcPts val="600"/>
              </a:spcAft>
            </a:pPr>
            <a:r>
              <a:rPr lang="en-US" sz="2000" b="1" i="0" u="none" strike="noStrike" dirty="0">
                <a:effectLst/>
                <a:latin typeface="Times New Roman" panose="02020603050405020304" pitchFamily="18" charset="0"/>
                <a:cs typeface="Times New Roman" panose="02020603050405020304" pitchFamily="18" charset="0"/>
              </a:rPr>
              <a:t>User acting as a sender</a:t>
            </a:r>
            <a:r>
              <a:rPr lang="en-US" sz="2000" i="0" u="none" strike="noStrike" dirty="0">
                <a:effectLst/>
                <a:latin typeface="Times New Roman" panose="02020603050405020304" pitchFamily="18" charset="0"/>
                <a:cs typeface="Times New Roman" panose="02020603050405020304" pitchFamily="18" charset="0"/>
              </a:rPr>
              <a:t>:</a:t>
            </a:r>
          </a:p>
          <a:p>
            <a:pPr lvl="1">
              <a:spcBef>
                <a:spcPts val="0"/>
              </a:spcBef>
              <a:spcAft>
                <a:spcPts val="0"/>
              </a:spcAft>
              <a:buFont typeface="Wingdings" panose="05000000000000000000" pitchFamily="2" charset="2"/>
              <a:buChar char="§"/>
            </a:pPr>
            <a:r>
              <a:rPr lang="en-US" sz="1800" i="0" u="none" strike="noStrike" dirty="0">
                <a:effectLst/>
                <a:latin typeface="Times New Roman" panose="02020603050405020304" pitchFamily="18" charset="0"/>
                <a:cs typeface="Times New Roman" panose="02020603050405020304" pitchFamily="18" charset="0"/>
              </a:rPr>
              <a:t>AP configuration</a:t>
            </a:r>
            <a:endParaRPr lang="en-US" sz="1800" dirty="0">
              <a:latin typeface="Times New Roman" panose="02020603050405020304" pitchFamily="18" charset="0"/>
              <a:cs typeface="Times New Roman" panose="02020603050405020304" pitchFamily="18" charset="0"/>
            </a:endParaRPr>
          </a:p>
          <a:p>
            <a:pPr marL="0" indent="0" algn="l" rtl="0">
              <a:spcAft>
                <a:spcPts val="1200"/>
              </a:spcAft>
              <a:buNone/>
            </a:pPr>
            <a:endParaRPr lang="en-US" sz="2000" b="1"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6</a:t>
            </a:fld>
            <a:endParaRPr lang="en-GB" dirty="0"/>
          </a:p>
        </p:txBody>
      </p:sp>
      <p:sp>
        <p:nvSpPr>
          <p:cNvPr id="2" name="Title 1"/>
          <p:cNvSpPr>
            <a:spLocks noGrp="1"/>
          </p:cNvSpPr>
          <p:nvPr>
            <p:ph type="title"/>
          </p:nvPr>
        </p:nvSpPr>
        <p:spPr>
          <a:xfrm>
            <a:off x="1017856" y="473434"/>
            <a:ext cx="10515600" cy="562556"/>
          </a:xfrm>
        </p:spPr>
        <p:txBody>
          <a:bodyPr vert="horz" lIns="91440" tIns="45720" rIns="91440" bIns="0" rtlCol="0" anchor="b" anchorCtr="0">
            <a:noAutofit/>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19968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60</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View Business Flows: F21</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35AF90D-F53E-441D-B94D-ACAD4B256450}"/>
              </a:ext>
            </a:extLst>
          </p:cNvPr>
          <p:cNvPicPr>
            <a:picLocks noChangeAspect="1"/>
          </p:cNvPicPr>
          <p:nvPr/>
        </p:nvPicPr>
        <p:blipFill>
          <a:blip r:embed="rId2"/>
          <a:stretch>
            <a:fillRect/>
          </a:stretch>
        </p:blipFill>
        <p:spPr>
          <a:xfrm>
            <a:off x="2103120" y="1554480"/>
            <a:ext cx="6583680" cy="4655192"/>
          </a:xfrm>
          <a:prstGeom prst="rect">
            <a:avLst/>
          </a:prstGeom>
        </p:spPr>
      </p:pic>
    </p:spTree>
    <p:extLst>
      <p:ext uri="{BB962C8B-B14F-4D97-AF65-F5344CB8AC3E}">
        <p14:creationId xmlns:p14="http://schemas.microsoft.com/office/powerpoint/2010/main" val="4055646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algn="just">
              <a:spcAft>
                <a:spcPts val="600"/>
              </a:spcAft>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rPr>
              <a:t>The Actor selects to </a:t>
            </a:r>
            <a:r>
              <a:rPr lang="en-US" sz="2000" dirty="0">
                <a:latin typeface="Times New Roman" panose="02020603050405020304" pitchFamily="18" charset="0"/>
                <a:ea typeface="Times New Roman" panose="02020603050405020304" pitchFamily="18" charset="0"/>
              </a:rPr>
              <a:t>view </a:t>
            </a:r>
            <a:r>
              <a:rPr lang="en-US" sz="2000" dirty="0">
                <a:effectLst/>
                <a:latin typeface="Times New Roman" panose="02020603050405020304" pitchFamily="18" charset="0"/>
                <a:ea typeface="Times New Roman" panose="02020603050405020304" pitchFamily="18" charset="0"/>
              </a:rPr>
              <a:t>a specific Business Flow</a:t>
            </a:r>
          </a:p>
          <a:p>
            <a:pPr algn="just">
              <a:spcAft>
                <a:spcPts val="60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rPr>
              <a:t>The system renders a grid with the list of messages of the Business Scenario:</a:t>
            </a:r>
          </a:p>
          <a:p>
            <a:pPr lvl="1" algn="just">
              <a:spcBef>
                <a:spcPts val="300"/>
              </a:spcBef>
              <a:spcAft>
                <a:spcPts val="300"/>
              </a:spcAft>
            </a:pPr>
            <a:r>
              <a:rPr lang="en-US" sz="1800" dirty="0">
                <a:effectLst/>
                <a:latin typeface="Times New Roman" panose="02020603050405020304" pitchFamily="18" charset="0"/>
                <a:ea typeface="Times New Roman" panose="02020603050405020304" pitchFamily="18" charset="0"/>
              </a:rPr>
              <a:t>Message sequence</a:t>
            </a:r>
          </a:p>
          <a:p>
            <a:pPr lvl="1" algn="just">
              <a:spcBef>
                <a:spcPts val="300"/>
              </a:spcBef>
              <a:spcAft>
                <a:spcPts val="300"/>
              </a:spcAft>
            </a:pPr>
            <a:r>
              <a:rPr lang="en-US" sz="1800" dirty="0">
                <a:effectLst/>
                <a:latin typeface="Times New Roman" panose="02020603050405020304" pitchFamily="18" charset="0"/>
                <a:ea typeface="Times New Roman" panose="02020603050405020304" pitchFamily="18" charset="0"/>
              </a:rPr>
              <a:t>Message type</a:t>
            </a:r>
          </a:p>
          <a:p>
            <a:pPr lvl="1" algn="just">
              <a:spcBef>
                <a:spcPts val="300"/>
              </a:spcBef>
              <a:spcAft>
                <a:spcPts val="300"/>
              </a:spcAft>
            </a:pPr>
            <a:r>
              <a:rPr lang="en-US" sz="1800" dirty="0">
                <a:effectLst/>
                <a:latin typeface="Times New Roman" panose="02020603050405020304" pitchFamily="18" charset="0"/>
                <a:ea typeface="Times New Roman" panose="02020603050405020304" pitchFamily="18" charset="0"/>
              </a:rPr>
              <a:t>Identifier (if filled or generated by the system)</a:t>
            </a:r>
          </a:p>
          <a:p>
            <a:pPr lvl="1" algn="just">
              <a:spcBef>
                <a:spcPts val="300"/>
              </a:spcBef>
              <a:spcAft>
                <a:spcPts val="300"/>
              </a:spcAft>
            </a:pPr>
            <a:r>
              <a:rPr lang="en-US" sz="1800" dirty="0">
                <a:effectLst/>
                <a:latin typeface="Times New Roman" panose="02020603050405020304" pitchFamily="18" charset="0"/>
                <a:ea typeface="Times New Roman" panose="02020603050405020304" pitchFamily="18" charset="0"/>
              </a:rPr>
              <a:t>Additional Information</a:t>
            </a:r>
          </a:p>
          <a:p>
            <a:pPr lvl="1" algn="just">
              <a:spcBef>
                <a:spcPts val="300"/>
              </a:spcBef>
              <a:spcAft>
                <a:spcPts val="300"/>
              </a:spcAft>
            </a:pPr>
            <a:r>
              <a:rPr lang="en-US" sz="1800" dirty="0">
                <a:effectLst/>
                <a:latin typeface="Times New Roman" panose="02020603050405020304" pitchFamily="18" charset="0"/>
                <a:ea typeface="Times New Roman" panose="02020603050405020304" pitchFamily="18" charset="0"/>
              </a:rPr>
              <a:t>Optionality</a:t>
            </a:r>
          </a:p>
          <a:p>
            <a:pPr lvl="1" algn="just">
              <a:spcBef>
                <a:spcPts val="300"/>
              </a:spcBef>
              <a:spcAft>
                <a:spcPts val="300"/>
              </a:spcAft>
            </a:pPr>
            <a:r>
              <a:rPr lang="en-US" sz="1800" dirty="0">
                <a:effectLst/>
                <a:latin typeface="Times New Roman" panose="02020603050405020304" pitchFamily="18" charset="0"/>
                <a:ea typeface="Times New Roman" panose="02020603050405020304" pitchFamily="18" charset="0"/>
              </a:rPr>
              <a:t>Execution date (if Sent/Received)</a:t>
            </a:r>
          </a:p>
          <a:p>
            <a:pPr lvl="1" algn="just">
              <a:spcBef>
                <a:spcPts val="300"/>
              </a:spcBef>
              <a:spcAft>
                <a:spcPts val="300"/>
              </a:spcAft>
            </a:pPr>
            <a:r>
              <a:rPr lang="en-US" sz="1800" dirty="0">
                <a:effectLst/>
                <a:latin typeface="Times New Roman" panose="02020603050405020304" pitchFamily="18" charset="0"/>
                <a:ea typeface="Times New Roman" panose="02020603050405020304" pitchFamily="18" charset="0"/>
              </a:rPr>
              <a:t>STI Status (Set up pending / Execution pending / Failed / Success)</a:t>
            </a:r>
          </a:p>
          <a:p>
            <a:pPr lvl="1" algn="just">
              <a:spcBef>
                <a:spcPts val="300"/>
              </a:spcBef>
              <a:spcAft>
                <a:spcPts val="300"/>
              </a:spcAft>
            </a:pPr>
            <a:r>
              <a:rPr lang="en-US" sz="1800" dirty="0">
                <a:effectLst/>
                <a:latin typeface="Times New Roman" panose="02020603050405020304" pitchFamily="18" charset="0"/>
                <a:ea typeface="Times New Roman" panose="02020603050405020304" pitchFamily="18" charset="0"/>
              </a:rPr>
              <a:t>Actions (Fill Identifier / Update Identifier / View)</a:t>
            </a:r>
          </a:p>
          <a:p>
            <a:pPr algn="just">
              <a:spcAft>
                <a:spcPts val="600"/>
              </a:spcAft>
              <a:buFont typeface="Wingdings" panose="05000000000000000000" pitchFamily="2" charset="2"/>
              <a:buChar char="§"/>
            </a:pPr>
            <a:endParaRPr lang="en-US" sz="2000" dirty="0">
              <a:effectLst/>
              <a:latin typeface="Times New Roman" panose="02020603050405020304" pitchFamily="18" charset="0"/>
              <a:ea typeface="Times New Roman" panose="02020603050405020304" pitchFamily="18" charset="0"/>
            </a:endParaRPr>
          </a:p>
          <a:p>
            <a:pPr algn="just">
              <a:spcAft>
                <a:spcPts val="60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rPr>
              <a:t>A button to “Reset” and a “Refresh” one are also presented.</a:t>
            </a:r>
          </a:p>
          <a:p>
            <a:pPr algn="just">
              <a:spcAft>
                <a:spcPts val="600"/>
              </a:spcAft>
              <a:buFont typeface="Wingdings" panose="05000000000000000000" pitchFamily="2" charset="2"/>
              <a:buChar char="§"/>
            </a:pPr>
            <a:endParaRPr lang="en-US" sz="2000" b="1" dirty="0">
              <a:effectLst/>
              <a:latin typeface="Times New Roman" panose="02020603050405020304" pitchFamily="18" charset="0"/>
              <a:ea typeface="Times New Roman" panose="02020603050405020304" pitchFamily="18" charset="0"/>
            </a:endParaRPr>
          </a:p>
          <a:p>
            <a:pPr algn="just">
              <a:buFont typeface="Wingdings" panose="05000000000000000000" pitchFamily="2" charset="2"/>
              <a:buChar char="§"/>
            </a:pPr>
            <a:endParaRPr lang="en-GB" sz="1800"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61</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378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62</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View Message Flow</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D132876-1476-434A-97A1-01D46861017D}"/>
              </a:ext>
            </a:extLst>
          </p:cNvPr>
          <p:cNvPicPr>
            <a:picLocks noChangeAspect="1"/>
          </p:cNvPicPr>
          <p:nvPr/>
        </p:nvPicPr>
        <p:blipFill>
          <a:blip r:embed="rId2"/>
          <a:stretch>
            <a:fillRect/>
          </a:stretch>
        </p:blipFill>
        <p:spPr>
          <a:xfrm>
            <a:off x="2103120" y="1554480"/>
            <a:ext cx="6583680" cy="4675181"/>
          </a:xfrm>
          <a:prstGeom prst="rect">
            <a:avLst/>
          </a:prstGeom>
        </p:spPr>
      </p:pic>
    </p:spTree>
    <p:extLst>
      <p:ext uri="{BB962C8B-B14F-4D97-AF65-F5344CB8AC3E}">
        <p14:creationId xmlns:p14="http://schemas.microsoft.com/office/powerpoint/2010/main" val="4160304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algn="just">
              <a:spcAft>
                <a:spcPts val="600"/>
              </a:spcAft>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rPr>
              <a:t>The Actor selects to View a Failed/Success message</a:t>
            </a:r>
          </a:p>
          <a:p>
            <a:pPr algn="just">
              <a:spcAft>
                <a:spcPts val="60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rPr>
              <a:t>System provides, in read only mode, the ENS Filing form associated with current ENS Filing. </a:t>
            </a:r>
            <a:endParaRPr lang="en-GB" sz="1800" dirty="0">
              <a:effectLst/>
              <a:latin typeface="Times New Roman" panose="02020603050405020304" pitchFamily="18" charset="0"/>
              <a:ea typeface="Times New Roman" panose="02020603050405020304" pitchFamily="18" charset="0"/>
            </a:endParaRPr>
          </a:p>
          <a:p>
            <a:pPr marL="0" indent="0" algn="just">
              <a:buNone/>
            </a:pPr>
            <a:endParaRPr lang="en-GB" sz="1800"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a:p>
            <a:pPr algn="just"/>
            <a:r>
              <a:rPr lang="en-US" sz="2000" b="1" dirty="0">
                <a:latin typeface="Times New Roman" panose="02020603050405020304" pitchFamily="18" charset="0"/>
              </a:rPr>
              <a:t>The Actor with EO-CONF role is not able to View a Failed/Success message</a:t>
            </a:r>
          </a:p>
        </p:txBody>
      </p:sp>
      <p:sp>
        <p:nvSpPr>
          <p:cNvPr id="4" name="Slide Number Placeholder 3"/>
          <p:cNvSpPr>
            <a:spLocks noGrp="1"/>
          </p:cNvSpPr>
          <p:nvPr>
            <p:ph type="sldNum" sz="quarter" idx="12"/>
          </p:nvPr>
        </p:nvSpPr>
        <p:spPr/>
        <p:txBody>
          <a:bodyPr/>
          <a:lstStyle/>
          <a:p>
            <a:fld id="{F46C79FD-C571-418B-AB0F-5EE936C85276}" type="slidenum">
              <a:rPr lang="en-GB" smtClean="0"/>
              <a:t>63</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1A4B9FB-7A4B-42AA-915F-D54D50E29450}"/>
              </a:ext>
            </a:extLst>
          </p:cNvPr>
          <p:cNvSpPr/>
          <p:nvPr/>
        </p:nvSpPr>
        <p:spPr>
          <a:xfrm>
            <a:off x="1934830" y="2953856"/>
            <a:ext cx="8043916" cy="734458"/>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GB" sz="1800" b="1" dirty="0">
                <a:effectLst/>
                <a:latin typeface="Times New Roman" panose="02020603050405020304" pitchFamily="18" charset="0"/>
                <a:ea typeface="Times New Roman" panose="02020603050405020304" pitchFamily="18" charset="0"/>
              </a:rPr>
              <a:t>[for all messages]</a:t>
            </a:r>
            <a:endParaRPr lang="en-US" sz="1800" b="1" dirty="0">
              <a:effectLst/>
              <a:latin typeface="Times New Roman" panose="02020603050405020304" pitchFamily="18" charset="0"/>
              <a:ea typeface="Times New Roman" panose="02020603050405020304" pitchFamily="18" charset="0"/>
            </a:endParaRPr>
          </a:p>
          <a:p>
            <a:pPr marL="285750" indent="-285750" algn="just">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data of one message is presented to the Actor in read only mode.</a:t>
            </a:r>
          </a:p>
        </p:txBody>
      </p:sp>
    </p:spTree>
    <p:extLst>
      <p:ext uri="{BB962C8B-B14F-4D97-AF65-F5344CB8AC3E}">
        <p14:creationId xmlns:p14="http://schemas.microsoft.com/office/powerpoint/2010/main" val="25332699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marL="0" indent="0" algn="just">
              <a:spcBef>
                <a:spcPts val="300"/>
              </a:spcBef>
              <a:spcAft>
                <a:spcPts val="300"/>
              </a:spcAft>
              <a:buNone/>
            </a:pPr>
            <a:r>
              <a:rPr lang="en-US" sz="2000" dirty="0">
                <a:effectLst/>
                <a:latin typeface="Times New Roman" panose="02020603050405020304" pitchFamily="18" charset="0"/>
                <a:ea typeface="Times New Roman" panose="02020603050405020304" pitchFamily="18" charset="0"/>
              </a:rPr>
              <a:t>The list only contains message for which: </a:t>
            </a:r>
          </a:p>
          <a:p>
            <a:pPr lvl="1" algn="just">
              <a:spcBef>
                <a:spcPts val="300"/>
              </a:spcBef>
              <a:spcAft>
                <a:spcPts val="300"/>
              </a:spcAft>
            </a:pPr>
            <a:r>
              <a:rPr lang="en-US" sz="1800" dirty="0">
                <a:effectLst/>
                <a:latin typeface="Times New Roman" panose="02020603050405020304" pitchFamily="18" charset="0"/>
                <a:ea typeface="Times New Roman" panose="02020603050405020304" pitchFamily="18" charset="0"/>
              </a:rPr>
              <a:t>The EORI of the EO-DECL logged in user matches the declarant EORI</a:t>
            </a:r>
          </a:p>
          <a:p>
            <a:pPr lvl="1" algn="just">
              <a:spcBef>
                <a:spcPts val="300"/>
              </a:spcBef>
              <a:spcAft>
                <a:spcPts val="300"/>
              </a:spcAft>
            </a:pPr>
            <a:r>
              <a:rPr lang="en-US" sz="1800" dirty="0">
                <a:effectLst/>
                <a:latin typeface="Times New Roman" panose="02020603050405020304" pitchFamily="18" charset="0"/>
                <a:ea typeface="Times New Roman" panose="02020603050405020304" pitchFamily="18" charset="0"/>
              </a:rPr>
              <a:t>The EORI of the EO-REP logged in user matches the representative EORI</a:t>
            </a:r>
          </a:p>
          <a:p>
            <a:pPr marL="0" indent="0" algn="just">
              <a:spcBef>
                <a:spcPts val="300"/>
              </a:spcBef>
              <a:spcAft>
                <a:spcPts val="300"/>
              </a:spcAft>
              <a:buNone/>
            </a:pPr>
            <a:r>
              <a:rPr lang="en-US" sz="2000" dirty="0">
                <a:effectLst/>
                <a:latin typeface="Times New Roman" panose="02020603050405020304" pitchFamily="18" charset="0"/>
                <a:ea typeface="Times New Roman" panose="02020603050405020304" pitchFamily="18" charset="0"/>
              </a:rPr>
              <a:t>Except for the messages below:</a:t>
            </a:r>
          </a:p>
          <a:p>
            <a:pPr lvl="1" algn="just">
              <a:spcBef>
                <a:spcPts val="300"/>
              </a:spcBef>
              <a:spcAft>
                <a:spcPts val="300"/>
              </a:spcAft>
            </a:pPr>
            <a:r>
              <a:rPr lang="en-US" sz="1800" dirty="0">
                <a:effectLst/>
                <a:latin typeface="Times New Roman" panose="02020603050405020304" pitchFamily="18" charset="0"/>
                <a:ea typeface="Times New Roman" panose="02020603050405020304" pitchFamily="18" charset="0"/>
              </a:rPr>
              <a:t>IE3N03, IE3N09, IE3Q01 and IE3R01: </a:t>
            </a:r>
          </a:p>
          <a:p>
            <a:pPr lvl="2" algn="just">
              <a:spcBef>
                <a:spcPts val="300"/>
              </a:spcBef>
              <a:spcAft>
                <a:spcPts val="300"/>
              </a:spcAft>
            </a:pPr>
            <a:r>
              <a:rPr lang="en-US" dirty="0">
                <a:effectLst/>
                <a:latin typeface="Times New Roman" panose="02020603050405020304" pitchFamily="18" charset="0"/>
                <a:ea typeface="Times New Roman" panose="02020603050405020304" pitchFamily="18" charset="0"/>
              </a:rPr>
              <a:t>The EORI of the EO-DECL logged in user must match either the declarant or the Carrier Identification Number</a:t>
            </a:r>
          </a:p>
          <a:p>
            <a:pPr lvl="2" algn="just">
              <a:spcBef>
                <a:spcPts val="300"/>
              </a:spcBef>
              <a:spcAft>
                <a:spcPts val="300"/>
              </a:spcAft>
            </a:pPr>
            <a:r>
              <a:rPr lang="en-US" dirty="0">
                <a:effectLst/>
                <a:latin typeface="Times New Roman" panose="02020603050405020304" pitchFamily="18" charset="0"/>
                <a:ea typeface="Times New Roman" panose="02020603050405020304" pitchFamily="18" charset="0"/>
              </a:rPr>
              <a:t>The EORI of the EO-REP logged in user must match the representative</a:t>
            </a:r>
          </a:p>
          <a:p>
            <a:pPr lvl="1" algn="just">
              <a:spcBef>
                <a:spcPts val="300"/>
              </a:spcBef>
              <a:spcAft>
                <a:spcPts val="300"/>
              </a:spcAft>
            </a:pPr>
            <a:r>
              <a:rPr lang="en-US" sz="1800" dirty="0">
                <a:effectLst/>
                <a:latin typeface="Times New Roman" panose="02020603050405020304" pitchFamily="18" charset="0"/>
                <a:ea typeface="Times New Roman" panose="02020603050405020304" pitchFamily="18" charset="0"/>
              </a:rPr>
              <a:t>IE3N04, IE3N05: the EORI of the EO-DECL or EO-REP logged in user must match the Carrier Identification Number</a:t>
            </a:r>
          </a:p>
          <a:p>
            <a:pPr lvl="1" algn="just">
              <a:spcBef>
                <a:spcPts val="300"/>
              </a:spcBef>
              <a:spcAft>
                <a:spcPts val="300"/>
              </a:spcAft>
            </a:pPr>
            <a:r>
              <a:rPr lang="en-US" sz="1800" dirty="0">
                <a:effectLst/>
                <a:latin typeface="Times New Roman" panose="02020603050405020304" pitchFamily="18" charset="0"/>
                <a:ea typeface="Times New Roman" panose="02020603050405020304" pitchFamily="18" charset="0"/>
              </a:rPr>
              <a:t>IE3N08, IE3R04: the EORI of the EO-DECL or EO-REP logged in user must match the Person Notifying the Arrival Identification Number</a:t>
            </a:r>
          </a:p>
          <a:p>
            <a:pPr lvl="1" algn="just">
              <a:spcBef>
                <a:spcPts val="300"/>
              </a:spcBef>
              <a:spcAft>
                <a:spcPts val="300"/>
              </a:spcAft>
            </a:pPr>
            <a:r>
              <a:rPr lang="en-US" sz="1800" dirty="0">
                <a:effectLst/>
                <a:latin typeface="Times New Roman" panose="02020603050405020304" pitchFamily="18" charset="0"/>
                <a:ea typeface="Times New Roman" panose="02020603050405020304" pitchFamily="18" charset="0"/>
              </a:rPr>
              <a:t>IE3N11: the EORI of the EO-DECL or EO-REP logged in user must match the Supplementary Declarant (person not yet filed) Identification Number</a:t>
            </a:r>
          </a:p>
          <a:p>
            <a:pPr marL="0" indent="0" algn="just">
              <a:spcAft>
                <a:spcPts val="600"/>
              </a:spcAft>
              <a:buNone/>
            </a:pPr>
            <a:endParaRPr lang="en-GB" sz="1800" dirty="0">
              <a:effectLst/>
              <a:latin typeface="Times New Roman" panose="02020603050405020304" pitchFamily="18" charset="0"/>
              <a:ea typeface="Times New Roman" panose="02020603050405020304" pitchFamily="18" charset="0"/>
            </a:endParaRPr>
          </a:p>
          <a:p>
            <a:pPr marL="0" indent="0" algn="just">
              <a:buNone/>
            </a:pPr>
            <a:endParaRPr lang="en-GB" sz="1800"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64</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90043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65</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View MRN Timeline</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1297AFD-EA85-4FBF-A476-F73F07EA19BD}"/>
              </a:ext>
            </a:extLst>
          </p:cNvPr>
          <p:cNvPicPr>
            <a:picLocks noChangeAspect="1"/>
          </p:cNvPicPr>
          <p:nvPr/>
        </p:nvPicPr>
        <p:blipFill>
          <a:blip r:embed="rId2"/>
          <a:stretch>
            <a:fillRect/>
          </a:stretch>
        </p:blipFill>
        <p:spPr>
          <a:xfrm>
            <a:off x="2103120" y="1554480"/>
            <a:ext cx="6583680" cy="4433777"/>
          </a:xfrm>
          <a:prstGeom prst="rect">
            <a:avLst/>
          </a:prstGeom>
        </p:spPr>
      </p:pic>
    </p:spTree>
    <p:extLst>
      <p:ext uri="{BB962C8B-B14F-4D97-AF65-F5344CB8AC3E}">
        <p14:creationId xmlns:p14="http://schemas.microsoft.com/office/powerpoint/2010/main" val="2325366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66</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View ENS Filing: ENS Filing Information</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43B8253-E6CE-4453-A701-468474CFE3FA}"/>
              </a:ext>
            </a:extLst>
          </p:cNvPr>
          <p:cNvPicPr>
            <a:picLocks noChangeAspect="1"/>
          </p:cNvPicPr>
          <p:nvPr/>
        </p:nvPicPr>
        <p:blipFill>
          <a:blip r:embed="rId2"/>
          <a:stretch>
            <a:fillRect/>
          </a:stretch>
        </p:blipFill>
        <p:spPr>
          <a:xfrm>
            <a:off x="2103120" y="1554480"/>
            <a:ext cx="6583680" cy="4598329"/>
          </a:xfrm>
          <a:prstGeom prst="rect">
            <a:avLst/>
          </a:prstGeom>
        </p:spPr>
      </p:pic>
    </p:spTree>
    <p:extLst>
      <p:ext uri="{BB962C8B-B14F-4D97-AF65-F5344CB8AC3E}">
        <p14:creationId xmlns:p14="http://schemas.microsoft.com/office/powerpoint/2010/main" val="24366903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67</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View Arrival Notification</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1E6BEDB-60C7-4538-B449-51C3B0EC0B55}"/>
              </a:ext>
            </a:extLst>
          </p:cNvPr>
          <p:cNvPicPr>
            <a:picLocks noChangeAspect="1"/>
          </p:cNvPicPr>
          <p:nvPr/>
        </p:nvPicPr>
        <p:blipFill>
          <a:blip r:embed="rId2"/>
          <a:stretch>
            <a:fillRect/>
          </a:stretch>
        </p:blipFill>
        <p:spPr>
          <a:xfrm>
            <a:off x="2103120" y="1554480"/>
            <a:ext cx="6583680" cy="4652552"/>
          </a:xfrm>
          <a:prstGeom prst="rect">
            <a:avLst/>
          </a:prstGeom>
        </p:spPr>
      </p:pic>
    </p:spTree>
    <p:extLst>
      <p:ext uri="{BB962C8B-B14F-4D97-AF65-F5344CB8AC3E}">
        <p14:creationId xmlns:p14="http://schemas.microsoft.com/office/powerpoint/2010/main" val="20343267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68</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Amend ENS Filing: ENS Filing Information</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DE9B9B5-DF14-4B93-90F0-8276C140BBBA}"/>
              </a:ext>
            </a:extLst>
          </p:cNvPr>
          <p:cNvPicPr>
            <a:picLocks noChangeAspect="1"/>
          </p:cNvPicPr>
          <p:nvPr/>
        </p:nvPicPr>
        <p:blipFill>
          <a:blip r:embed="rId2"/>
          <a:stretch>
            <a:fillRect/>
          </a:stretch>
        </p:blipFill>
        <p:spPr>
          <a:xfrm>
            <a:off x="2103120" y="1554480"/>
            <a:ext cx="6583680" cy="4665600"/>
          </a:xfrm>
          <a:prstGeom prst="rect">
            <a:avLst/>
          </a:prstGeom>
        </p:spPr>
      </p:pic>
    </p:spTree>
    <p:extLst>
      <p:ext uri="{BB962C8B-B14F-4D97-AF65-F5344CB8AC3E}">
        <p14:creationId xmlns:p14="http://schemas.microsoft.com/office/powerpoint/2010/main" val="15538945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69</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View Task</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89E3B5A-709A-427B-AB67-4E4293E5D98C}"/>
              </a:ext>
            </a:extLst>
          </p:cNvPr>
          <p:cNvPicPr>
            <a:picLocks noChangeAspect="1"/>
          </p:cNvPicPr>
          <p:nvPr/>
        </p:nvPicPr>
        <p:blipFill>
          <a:blip r:embed="rId2"/>
          <a:stretch>
            <a:fillRect/>
          </a:stretch>
        </p:blipFill>
        <p:spPr>
          <a:xfrm>
            <a:off x="2103120" y="1554480"/>
            <a:ext cx="6583680" cy="4630840"/>
          </a:xfrm>
          <a:prstGeom prst="rect">
            <a:avLst/>
          </a:prstGeom>
        </p:spPr>
      </p:pic>
    </p:spTree>
    <p:extLst>
      <p:ext uri="{BB962C8B-B14F-4D97-AF65-F5344CB8AC3E}">
        <p14:creationId xmlns:p14="http://schemas.microsoft.com/office/powerpoint/2010/main" val="2082201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7</a:t>
            </a:fld>
            <a:endParaRPr lang="en-GB" dirty="0"/>
          </a:p>
        </p:txBody>
      </p:sp>
      <p:sp>
        <p:nvSpPr>
          <p:cNvPr id="11" name="Title 1">
            <a:extLst>
              <a:ext uri="{FF2B5EF4-FFF2-40B4-BE49-F238E27FC236}">
                <a16:creationId xmlns:a16="http://schemas.microsoft.com/office/drawing/2014/main" id="{D3D6F6A5-FD33-44C6-A963-6E4DCD259FF4}"/>
              </a:ext>
            </a:extLst>
          </p:cNvPr>
          <p:cNvSpPr txBox="1">
            <a:spLocks/>
          </p:cNvSpPr>
          <p:nvPr/>
        </p:nvSpPr>
        <p:spPr>
          <a:xfrm>
            <a:off x="1014984" y="625832"/>
            <a:ext cx="10104120" cy="566928"/>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28A2760D-7187-422C-9543-84EEDEEEAE73}"/>
              </a:ext>
            </a:extLst>
          </p:cNvPr>
          <p:cNvPicPr>
            <a:picLocks noChangeAspect="1"/>
          </p:cNvPicPr>
          <p:nvPr/>
        </p:nvPicPr>
        <p:blipFill>
          <a:blip r:embed="rId2"/>
          <a:stretch>
            <a:fillRect/>
          </a:stretch>
        </p:blipFill>
        <p:spPr>
          <a:xfrm>
            <a:off x="2103120" y="1554480"/>
            <a:ext cx="6583680" cy="4660788"/>
          </a:xfrm>
          <a:prstGeom prst="rect">
            <a:avLst/>
          </a:prstGeom>
        </p:spPr>
      </p:pic>
    </p:spTree>
    <p:extLst>
      <p:ext uri="{BB962C8B-B14F-4D97-AF65-F5344CB8AC3E}">
        <p14:creationId xmlns:p14="http://schemas.microsoft.com/office/powerpoint/2010/main" val="1700442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70</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View Notification</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C2E76C0-D709-4AF6-B3A4-9AC8F50E5CDD}"/>
              </a:ext>
            </a:extLst>
          </p:cNvPr>
          <p:cNvPicPr>
            <a:picLocks noChangeAspect="1"/>
          </p:cNvPicPr>
          <p:nvPr/>
        </p:nvPicPr>
        <p:blipFill>
          <a:blip r:embed="rId2"/>
          <a:stretch>
            <a:fillRect/>
          </a:stretch>
        </p:blipFill>
        <p:spPr>
          <a:xfrm>
            <a:off x="2103120" y="1554480"/>
            <a:ext cx="6583680" cy="4659712"/>
          </a:xfrm>
          <a:prstGeom prst="rect">
            <a:avLst/>
          </a:prstGeom>
        </p:spPr>
      </p:pic>
    </p:spTree>
    <p:extLst>
      <p:ext uri="{BB962C8B-B14F-4D97-AF65-F5344CB8AC3E}">
        <p14:creationId xmlns:p14="http://schemas.microsoft.com/office/powerpoint/2010/main" val="36541499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algn="just">
              <a:spcBef>
                <a:spcPts val="300"/>
              </a:spcBef>
              <a:spcAft>
                <a:spcPts val="300"/>
              </a:spcAft>
              <a:buFont typeface="Wingdings" panose="05000000000000000000" pitchFamily="2" charset="2"/>
              <a:buChar char="ü"/>
            </a:pPr>
            <a:r>
              <a:rPr lang="en-GB" sz="2000" dirty="0">
                <a:latin typeface="Times New Roman" panose="02020603050405020304" pitchFamily="18" charset="0"/>
                <a:ea typeface="Times New Roman" panose="02020603050405020304" pitchFamily="18" charset="0"/>
              </a:rPr>
              <a:t>The Actor</a:t>
            </a:r>
            <a:r>
              <a:rPr lang="en-GB" sz="2000" dirty="0">
                <a:effectLst/>
                <a:latin typeface="Times New Roman" panose="02020603050405020304" pitchFamily="18" charset="0"/>
                <a:ea typeface="Times New Roman" panose="02020603050405020304" pitchFamily="18" charset="0"/>
              </a:rPr>
              <a:t> is not registered in any Campaign</a:t>
            </a:r>
          </a:p>
          <a:p>
            <a:pPr algn="just">
              <a:spcBef>
                <a:spcPts val="300"/>
              </a:spcBef>
              <a:spcAft>
                <a:spcPts val="600"/>
              </a:spcAft>
              <a:buFont typeface="Wingdings" panose="05000000000000000000" pitchFamily="2" charset="2"/>
              <a:buChar char="§"/>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The Test Campaign grid is empty</a:t>
            </a:r>
          </a:p>
          <a:p>
            <a:pPr algn="just">
              <a:spcBef>
                <a:spcPts val="300"/>
              </a:spcBef>
              <a:spcAft>
                <a:spcPts val="300"/>
              </a:spcAft>
              <a:buFont typeface="Wingdings" panose="05000000000000000000" pitchFamily="2" charset="2"/>
              <a:buChar char="ü"/>
            </a:pPr>
            <a:r>
              <a:rPr lang="en-US" sz="2000" dirty="0">
                <a:latin typeface="Times New Roman" panose="02020603050405020304" pitchFamily="18" charset="0"/>
              </a:rPr>
              <a:t>The Actor selects to export the grid with the list of Business Scenarios</a:t>
            </a:r>
          </a:p>
          <a:p>
            <a:pPr algn="just">
              <a:spcBef>
                <a:spcPts val="300"/>
              </a:spcBef>
              <a:spcAft>
                <a:spcPts val="600"/>
              </a:spcAft>
              <a:buFont typeface="Wingdings" panose="05000000000000000000" pitchFamily="2" charset="2"/>
              <a:buChar char="§"/>
            </a:pPr>
            <a:r>
              <a:rPr lang="en-US" sz="2000" dirty="0">
                <a:latin typeface="Times New Roman" panose="02020603050405020304" pitchFamily="18" charset="0"/>
              </a:rPr>
              <a:t>System uses EUCTP functionality to export list of Business Scenarios in CSV format</a:t>
            </a:r>
          </a:p>
          <a:p>
            <a:pPr algn="just">
              <a:spcBef>
                <a:spcPts val="300"/>
              </a:spcBef>
              <a:spcAft>
                <a:spcPts val="300"/>
              </a:spcAft>
              <a:buFont typeface="Wingdings" panose="05000000000000000000" pitchFamily="2" charset="2"/>
              <a:buChar char="ü"/>
            </a:pPr>
            <a:r>
              <a:rPr lang="en-US" sz="2000" dirty="0">
                <a:latin typeface="Times New Roman" panose="02020603050405020304" pitchFamily="18" charset="0"/>
              </a:rPr>
              <a:t>The Actor (Business Role “Person notifying the Arrival”, “Notify Party” or “House Filer” (when ENS Filing is “F22 ENS Pending notification” or “F26 ENS Pending notification”)) selects to Launch Test for a specific Business Flow with Status Ready for Execution</a:t>
            </a:r>
          </a:p>
          <a:p>
            <a:pPr algn="just">
              <a:spcBef>
                <a:spcPts val="300"/>
              </a:spcBef>
              <a:spcAft>
                <a:spcPts val="600"/>
              </a:spcAft>
              <a:buFont typeface="Wingdings" panose="05000000000000000000" pitchFamily="2" charset="2"/>
              <a:buChar char="§"/>
            </a:pPr>
            <a:r>
              <a:rPr lang="en-US" sz="2000" dirty="0">
                <a:latin typeface="Times New Roman" panose="02020603050405020304" pitchFamily="18" charset="0"/>
              </a:rPr>
              <a:t>System will initiate the ENS Registration to be mocked. Then the system will change the Status into “In Progress”</a:t>
            </a:r>
          </a:p>
          <a:p>
            <a:pPr algn="just">
              <a:spcBef>
                <a:spcPts val="300"/>
              </a:spcBef>
              <a:spcAft>
                <a:spcPts val="300"/>
              </a:spcAft>
              <a:buFont typeface="Wingdings" panose="05000000000000000000" pitchFamily="2" charset="2"/>
              <a:buChar char="ü"/>
            </a:pPr>
            <a:r>
              <a:rPr lang="en-GB" sz="2000" dirty="0">
                <a:latin typeface="Times New Roman" panose="02020603050405020304" pitchFamily="18" charset="0"/>
                <a:ea typeface="Times New Roman" panose="02020603050405020304" pitchFamily="18" charset="0"/>
              </a:rPr>
              <a:t>The Actor</a:t>
            </a:r>
            <a:r>
              <a:rPr lang="en-GB" sz="2000" dirty="0">
                <a:effectLst/>
                <a:latin typeface="Times New Roman" panose="02020603050405020304" pitchFamily="18" charset="0"/>
                <a:ea typeface="Times New Roman" panose="02020603050405020304" pitchFamily="18" charset="0"/>
              </a:rPr>
              <a:t> selects to export the grid with the list of messages included in the “Business Scenario”</a:t>
            </a:r>
          </a:p>
          <a:p>
            <a:pPr algn="just">
              <a:spcBef>
                <a:spcPts val="300"/>
              </a:spcBef>
              <a:spcAft>
                <a:spcPts val="300"/>
              </a:spcAft>
              <a:buFont typeface="Wingdings" panose="05000000000000000000" pitchFamily="2" charset="2"/>
              <a:buChar char="§"/>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System uses EUCTP functionality to export list of Messages in CSV format</a:t>
            </a:r>
            <a:endParaRPr lang="en-US" sz="2000" dirty="0">
              <a:effectLst/>
              <a:latin typeface="Helvetica" panose="020B0604020202020204" pitchFamily="34" charset="0"/>
              <a:ea typeface="Times New Roman" panose="02020603050405020304" pitchFamily="18" charset="0"/>
              <a:cs typeface="Times New Roman" panose="02020603050405020304" pitchFamily="18" charset="0"/>
            </a:endParaRPr>
          </a:p>
          <a:p>
            <a:pPr marL="0" indent="0" algn="just">
              <a:spcAft>
                <a:spcPts val="600"/>
              </a:spcAft>
              <a:buNone/>
            </a:pPr>
            <a:endParaRPr lang="en-US" sz="1800" dirty="0">
              <a:latin typeface="Times New Roman" panose="02020603050405020304" pitchFamily="18" charset="0"/>
            </a:endParaRPr>
          </a:p>
          <a:p>
            <a:pPr algn="just">
              <a:spcAft>
                <a:spcPts val="600"/>
              </a:spcAft>
              <a:buFont typeface="Wingdings" panose="05000000000000000000" pitchFamily="2" charset="2"/>
              <a:buChar char="ü"/>
            </a:pPr>
            <a:endParaRPr lang="en-US" sz="1800" dirty="0">
              <a:latin typeface="Times New Roman" panose="02020603050405020304" pitchFamily="18" charset="0"/>
            </a:endParaRPr>
          </a:p>
          <a:p>
            <a:pPr algn="just">
              <a:buFont typeface="Wingdings" panose="05000000000000000000" pitchFamily="2" charset="2"/>
              <a:buChar char="§"/>
            </a:pPr>
            <a:endParaRPr lang="en-GB" sz="1800"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71</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48086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72</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View Business Flows: Person Notifying the Arrival</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D51F589-BB26-4812-BBFB-CEBB7330CA83}"/>
              </a:ext>
            </a:extLst>
          </p:cNvPr>
          <p:cNvPicPr>
            <a:picLocks noChangeAspect="1"/>
          </p:cNvPicPr>
          <p:nvPr/>
        </p:nvPicPr>
        <p:blipFill>
          <a:blip r:embed="rId2"/>
          <a:stretch>
            <a:fillRect/>
          </a:stretch>
        </p:blipFill>
        <p:spPr>
          <a:xfrm>
            <a:off x="2103120" y="1554480"/>
            <a:ext cx="6583680" cy="4675181"/>
          </a:xfrm>
          <a:prstGeom prst="rect">
            <a:avLst/>
          </a:prstGeom>
        </p:spPr>
      </p:pic>
    </p:spTree>
    <p:extLst>
      <p:ext uri="{BB962C8B-B14F-4D97-AF65-F5344CB8AC3E}">
        <p14:creationId xmlns:p14="http://schemas.microsoft.com/office/powerpoint/2010/main" val="15731638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73</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View Business Flows: F22 (With Launch Test)</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479782C-4965-4618-AA26-699490CB3034}"/>
              </a:ext>
            </a:extLst>
          </p:cNvPr>
          <p:cNvPicPr>
            <a:picLocks noChangeAspect="1"/>
          </p:cNvPicPr>
          <p:nvPr/>
        </p:nvPicPr>
        <p:blipFill>
          <a:blip r:embed="rId2"/>
          <a:stretch>
            <a:fillRect/>
          </a:stretch>
        </p:blipFill>
        <p:spPr>
          <a:xfrm>
            <a:off x="2103120" y="1554480"/>
            <a:ext cx="6583680" cy="4657061"/>
          </a:xfrm>
          <a:prstGeom prst="rect">
            <a:avLst/>
          </a:prstGeom>
        </p:spPr>
      </p:pic>
    </p:spTree>
    <p:extLst>
      <p:ext uri="{BB962C8B-B14F-4D97-AF65-F5344CB8AC3E}">
        <p14:creationId xmlns:p14="http://schemas.microsoft.com/office/powerpoint/2010/main" val="42019219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algn="just">
              <a:spcBef>
                <a:spcPts val="300"/>
              </a:spcBef>
              <a:spcAft>
                <a:spcPts val="300"/>
              </a:spcAft>
              <a:buFont typeface="Wingdings" panose="05000000000000000000" pitchFamily="2" charset="2"/>
              <a:buChar char="ü"/>
            </a:pPr>
            <a:r>
              <a:rPr lang="en-GB" sz="2000" dirty="0">
                <a:latin typeface="Times New Roman" panose="02020603050405020304" pitchFamily="18" charset="0"/>
                <a:ea typeface="Times New Roman" panose="02020603050405020304" pitchFamily="18" charset="0"/>
              </a:rPr>
              <a:t>The Actor</a:t>
            </a:r>
            <a:r>
              <a:rPr lang="en-GB" sz="2000" dirty="0">
                <a:effectLst/>
                <a:latin typeface="Times New Roman" panose="02020603050405020304" pitchFamily="18" charset="0"/>
                <a:ea typeface="Times New Roman" panose="02020603050405020304" pitchFamily="18" charset="0"/>
              </a:rPr>
              <a:t> selects to </a:t>
            </a:r>
            <a:r>
              <a:rPr lang="en-US" sz="2000" dirty="0">
                <a:latin typeface="Times New Roman" panose="02020603050405020304" pitchFamily="18" charset="0"/>
                <a:ea typeface="Times New Roman" panose="02020603050405020304" pitchFamily="18" charset="0"/>
              </a:rPr>
              <a:t>f</a:t>
            </a:r>
            <a:r>
              <a:rPr lang="en-GB" sz="2000" dirty="0">
                <a:effectLst/>
                <a:latin typeface="Times New Roman" panose="02020603050405020304" pitchFamily="18" charset="0"/>
                <a:ea typeface="Times New Roman" panose="02020603050405020304" pitchFamily="18" charset="0"/>
              </a:rPr>
              <a:t>ill the Identifier of a message with Status Set up pending</a:t>
            </a:r>
          </a:p>
          <a:p>
            <a:pPr algn="just">
              <a:spcBef>
                <a:spcPts val="300"/>
              </a:spcBef>
              <a:spcAft>
                <a:spcPts val="30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system updates the entry in the messages grid with the value of the Identifier and sets the Status to Execution pending.</a:t>
            </a:r>
          </a:p>
          <a:p>
            <a:pPr marL="0" indent="0" algn="just">
              <a:spcBef>
                <a:spcPts val="300"/>
              </a:spcBef>
              <a:spcAft>
                <a:spcPts val="300"/>
              </a:spcAft>
              <a:buNone/>
            </a:pP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buFont typeface="Wingdings" panose="05000000000000000000" pitchFamily="2" charset="2"/>
              <a:buChar char="ü"/>
            </a:pPr>
            <a:r>
              <a:rPr lang="en-US" sz="2000" dirty="0">
                <a:latin typeface="Times New Roman" panose="02020603050405020304" pitchFamily="18" charset="0"/>
              </a:rPr>
              <a:t>The Actor selects to Update the Identifier of a message with Status Execution pending or Failed.</a:t>
            </a:r>
          </a:p>
          <a:p>
            <a:pPr algn="just">
              <a:spcBef>
                <a:spcPts val="300"/>
              </a:spcBef>
              <a:spcAft>
                <a:spcPts val="300"/>
              </a:spcAft>
              <a:buFont typeface="Wingdings" panose="05000000000000000000" pitchFamily="2" charset="2"/>
              <a:buChar char="§"/>
            </a:pPr>
            <a:r>
              <a:rPr lang="en-US" sz="2000" dirty="0">
                <a:latin typeface="Times New Roman" panose="02020603050405020304" pitchFamily="18" charset="0"/>
              </a:rPr>
              <a:t>The system updates the entry in the messages grid with the new value of the Identifier. If the Status of the message was Failed, the system updates it to Execution pending.</a:t>
            </a:r>
          </a:p>
          <a:p>
            <a:pPr marL="0" indent="0" algn="just">
              <a:spcBef>
                <a:spcPts val="300"/>
              </a:spcBef>
              <a:spcAft>
                <a:spcPts val="300"/>
              </a:spcAft>
              <a:buNone/>
            </a:pPr>
            <a:endParaRPr lang="en-US" sz="2000" dirty="0">
              <a:latin typeface="Times New Roman" panose="02020603050405020304" pitchFamily="18" charset="0"/>
            </a:endParaRPr>
          </a:p>
          <a:p>
            <a:pPr algn="just">
              <a:spcBef>
                <a:spcPts val="300"/>
              </a:spcBef>
              <a:spcAft>
                <a:spcPts val="300"/>
              </a:spcAft>
              <a:buFont typeface="Wingdings" panose="05000000000000000000" pitchFamily="2" charset="2"/>
              <a:buChar char="ü"/>
            </a:pPr>
            <a:r>
              <a:rPr lang="en-US" sz="2000" dirty="0">
                <a:latin typeface="Times New Roman" panose="02020603050405020304" pitchFamily="18" charset="0"/>
              </a:rPr>
              <a:t>The Actor clicks the Reset Business Scenario button</a:t>
            </a:r>
          </a:p>
          <a:p>
            <a:pPr algn="just">
              <a:spcBef>
                <a:spcPts val="300"/>
              </a:spcBef>
              <a:spcAft>
                <a:spcPts val="300"/>
              </a:spcAft>
              <a:buFont typeface="Wingdings" panose="05000000000000000000" pitchFamily="2" charset="2"/>
              <a:buChar char="§"/>
            </a:pPr>
            <a:r>
              <a:rPr lang="en-US" sz="2000" dirty="0">
                <a:latin typeface="Times New Roman" panose="02020603050405020304" pitchFamily="18" charset="0"/>
              </a:rPr>
              <a:t>The system removes all the Identifiers in the Business Scenario and sets the Status of all the messages to Set up pending or Execution pending. If the flow has the initial ENS registration to be mocked, the system also launches the flow.</a:t>
            </a:r>
          </a:p>
          <a:p>
            <a:pPr algn="just">
              <a:spcAft>
                <a:spcPts val="600"/>
              </a:spcAft>
              <a:buFont typeface="Wingdings" panose="05000000000000000000" pitchFamily="2" charset="2"/>
              <a:buChar char="ü"/>
            </a:pPr>
            <a:endParaRPr lang="en-US" sz="1800" dirty="0">
              <a:latin typeface="Times New Roman" panose="02020603050405020304" pitchFamily="18" charset="0"/>
            </a:endParaRPr>
          </a:p>
          <a:p>
            <a:pPr algn="just">
              <a:buFont typeface="Wingdings" panose="05000000000000000000" pitchFamily="2" charset="2"/>
              <a:buChar char="§"/>
            </a:pPr>
            <a:endParaRPr lang="en-GB" sz="1800"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74</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4422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75</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View Message Flow</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16DF9F1-31BF-4A65-9D15-4389758B9B2F}"/>
              </a:ext>
            </a:extLst>
          </p:cNvPr>
          <p:cNvPicPr>
            <a:picLocks noChangeAspect="1"/>
          </p:cNvPicPr>
          <p:nvPr/>
        </p:nvPicPr>
        <p:blipFill>
          <a:blip r:embed="rId2"/>
          <a:stretch>
            <a:fillRect/>
          </a:stretch>
        </p:blipFill>
        <p:spPr>
          <a:xfrm>
            <a:off x="2103120" y="1554480"/>
            <a:ext cx="6583680" cy="4670638"/>
          </a:xfrm>
          <a:prstGeom prst="rect">
            <a:avLst/>
          </a:prstGeom>
        </p:spPr>
      </p:pic>
    </p:spTree>
    <p:extLst>
      <p:ext uri="{BB962C8B-B14F-4D97-AF65-F5344CB8AC3E}">
        <p14:creationId xmlns:p14="http://schemas.microsoft.com/office/powerpoint/2010/main" val="4561909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76</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1BA72B5-E54E-4F6C-83DF-146E429E7FB2}"/>
              </a:ext>
            </a:extLst>
          </p:cNvPr>
          <p:cNvSpPr txBox="1">
            <a:spLocks/>
          </p:cNvSpPr>
          <p:nvPr/>
        </p:nvSpPr>
        <p:spPr>
          <a:xfrm>
            <a:off x="1017856" y="1016103"/>
            <a:ext cx="10515600" cy="46895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View Message Flow</a:t>
            </a:r>
            <a:endParaRPr lang="en-GB"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6F8DB07-48DF-4A68-813E-9B43D783D115}"/>
              </a:ext>
            </a:extLst>
          </p:cNvPr>
          <p:cNvPicPr>
            <a:picLocks noChangeAspect="1"/>
          </p:cNvPicPr>
          <p:nvPr/>
        </p:nvPicPr>
        <p:blipFill>
          <a:blip r:embed="rId2"/>
          <a:stretch>
            <a:fillRect/>
          </a:stretch>
        </p:blipFill>
        <p:spPr>
          <a:xfrm>
            <a:off x="2103120" y="1554480"/>
            <a:ext cx="6583680" cy="4661577"/>
          </a:xfrm>
          <a:prstGeom prst="rect">
            <a:avLst/>
          </a:prstGeom>
        </p:spPr>
      </p:pic>
    </p:spTree>
    <p:extLst>
      <p:ext uri="{BB962C8B-B14F-4D97-AF65-F5344CB8AC3E}">
        <p14:creationId xmlns:p14="http://schemas.microsoft.com/office/powerpoint/2010/main" val="38332968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marL="0" indent="0" algn="just">
              <a:spcAft>
                <a:spcPts val="12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available Action to the Actor, for each Message, depends on its Status and Type: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n-GB" sz="1800" b="1"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77</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Graphic 5" descr="Badge Tick1 with solid fill">
            <a:extLst>
              <a:ext uri="{FF2B5EF4-FFF2-40B4-BE49-F238E27FC236}">
                <a16:creationId xmlns:a16="http://schemas.microsoft.com/office/drawing/2014/main" id="{5DB1580B-A8DB-4507-8BF7-FAEF2D13896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71739" y="4225552"/>
            <a:ext cx="682207" cy="682207"/>
          </a:xfrm>
          <a:prstGeom prst="rect">
            <a:avLst/>
          </a:prstGeom>
        </p:spPr>
      </p:pic>
      <p:sp>
        <p:nvSpPr>
          <p:cNvPr id="7" name="Rectangle: Rounded Corners 6">
            <a:extLst>
              <a:ext uri="{FF2B5EF4-FFF2-40B4-BE49-F238E27FC236}">
                <a16:creationId xmlns:a16="http://schemas.microsoft.com/office/drawing/2014/main" id="{A76A40AA-203F-46DB-9354-A7751213A5A4}"/>
              </a:ext>
            </a:extLst>
          </p:cNvPr>
          <p:cNvSpPr/>
          <p:nvPr/>
        </p:nvSpPr>
        <p:spPr>
          <a:xfrm>
            <a:off x="1088362" y="4225552"/>
            <a:ext cx="7925009" cy="68220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algn="just">
              <a:spcBef>
                <a:spcPts val="0"/>
              </a:spcBef>
              <a:spcAft>
                <a:spcPts val="600"/>
              </a:spcAft>
            </a:pPr>
            <a:r>
              <a:rPr lang="en-GB" sz="1800" b="1" dirty="0">
                <a:effectLst/>
                <a:latin typeface="Times New Roman" panose="02020603050405020304" pitchFamily="18" charset="0"/>
                <a:ea typeface="Times New Roman" panose="02020603050405020304" pitchFamily="18" charset="0"/>
              </a:rPr>
              <a:t>The Actor follows up the progression of the execution of his Test Campaign</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1C66B49-2721-4A4B-84D7-8398AB1EDD34}"/>
              </a:ext>
            </a:extLst>
          </p:cNvPr>
          <p:cNvPicPr>
            <a:picLocks noChangeAspect="1"/>
          </p:cNvPicPr>
          <p:nvPr/>
        </p:nvPicPr>
        <p:blipFill>
          <a:blip r:embed="rId4"/>
          <a:stretch>
            <a:fillRect/>
          </a:stretch>
        </p:blipFill>
        <p:spPr>
          <a:xfrm>
            <a:off x="1882838" y="2006082"/>
            <a:ext cx="8400210" cy="2097097"/>
          </a:xfrm>
          <a:prstGeom prst="rect">
            <a:avLst/>
          </a:prstGeom>
        </p:spPr>
      </p:pic>
    </p:spTree>
    <p:extLst>
      <p:ext uri="{BB962C8B-B14F-4D97-AF65-F5344CB8AC3E}">
        <p14:creationId xmlns:p14="http://schemas.microsoft.com/office/powerpoint/2010/main" val="392438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088362" y="1367715"/>
            <a:ext cx="9736853" cy="4641199"/>
          </a:xfrm>
        </p:spPr>
        <p:txBody>
          <a:bodyPr/>
          <a:lstStyle/>
          <a:p>
            <a:pPr marL="0" indent="0" algn="just">
              <a:spcAft>
                <a:spcPts val="12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specifications (Business roles, Business Scenarios, Scenarios and message flows) of the Economic Operator Conformance Test Campaign is available in EO-CTS artefact (</a:t>
            </a:r>
            <a:r>
              <a:rPr lang="en-GB" sz="2000" i="1" dirty="0">
                <a:effectLst/>
                <a:latin typeface="Times New Roman" panose="02020603050405020304" pitchFamily="18" charset="0"/>
                <a:ea typeface="Times New Roman" panose="02020603050405020304" pitchFamily="18" charset="0"/>
              </a:rPr>
              <a:t>ICS2 Test Design Specifications for Economic Operator Conformance Test Scenarios R2</a:t>
            </a:r>
            <a:r>
              <a:rPr lang="en-GB" sz="2000"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spcAft>
                <a:spcPts val="12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transition of the Message Status to Failed/Success is managed by STI. </a:t>
            </a:r>
          </a:p>
          <a:p>
            <a:pPr marL="0" indent="0" algn="just">
              <a:spcAft>
                <a:spcPts val="12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Status values and possible transitions are defined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below:</a:t>
            </a:r>
          </a:p>
          <a:p>
            <a:pPr marL="0" indent="0" algn="just">
              <a:spcAft>
                <a:spcPts val="1200"/>
              </a:spcAf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spcAft>
                <a:spcPts val="1200"/>
              </a:spcAf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n-GB" sz="1800" b="1" dirty="0">
              <a:effectLst/>
              <a:latin typeface="Times New Roman" panose="02020603050405020304" pitchFamily="18" charset="0"/>
              <a:ea typeface="Times New Roman" panose="02020603050405020304" pitchFamily="18" charset="0"/>
            </a:endParaRPr>
          </a:p>
          <a:p>
            <a:pPr marL="0" indent="0" algn="jus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78</a:t>
            </a:fld>
            <a:endParaRPr lang="en-GB" dirty="0"/>
          </a:p>
        </p:txBody>
      </p:sp>
      <p:sp>
        <p:nvSpPr>
          <p:cNvPr id="2" name="Title 1"/>
          <p:cNvSpPr>
            <a:spLocks noGrp="1"/>
          </p:cNvSpPr>
          <p:nvPr>
            <p:ph type="title"/>
          </p:nvPr>
        </p:nvSpPr>
        <p:spPr>
          <a:xfrm>
            <a:off x="1017856" y="473433"/>
            <a:ext cx="10515600" cy="468959"/>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 Conformance Test Campaign</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9" name="Object 8">
            <a:extLst>
              <a:ext uri="{FF2B5EF4-FFF2-40B4-BE49-F238E27FC236}">
                <a16:creationId xmlns:a16="http://schemas.microsoft.com/office/drawing/2014/main" id="{9647C782-5B69-4831-B103-615F54CD03AF}"/>
              </a:ext>
            </a:extLst>
          </p:cNvPr>
          <p:cNvGraphicFramePr>
            <a:graphicFrameLocks noChangeAspect="1"/>
          </p:cNvGraphicFramePr>
          <p:nvPr>
            <p:extLst>
              <p:ext uri="{D42A27DB-BD31-4B8C-83A1-F6EECF244321}">
                <p14:modId xmlns:p14="http://schemas.microsoft.com/office/powerpoint/2010/main" val="1861268681"/>
              </p:ext>
            </p:extLst>
          </p:nvPr>
        </p:nvGraphicFramePr>
        <p:xfrm>
          <a:off x="5361256" y="3688314"/>
          <a:ext cx="914400" cy="771525"/>
        </p:xfrm>
        <a:graphic>
          <a:graphicData uri="http://schemas.openxmlformats.org/presentationml/2006/ole">
            <mc:AlternateContent xmlns:mc="http://schemas.openxmlformats.org/markup-compatibility/2006">
              <mc:Choice xmlns:v="urn:schemas-microsoft-com:vml" Requires="v">
                <p:oleObj name="Document" showAsIcon="1" r:id="rId2" imgW="914400" imgH="771525" progId="Word.Document.12">
                  <p:embed/>
                </p:oleObj>
              </mc:Choice>
              <mc:Fallback>
                <p:oleObj name="Document" showAsIcon="1" r:id="rId2" imgW="914400" imgH="771525" progId="Word.Document.12">
                  <p:embed/>
                  <p:pic>
                    <p:nvPicPr>
                      <p:cNvPr id="9" name="Object 8">
                        <a:extLst>
                          <a:ext uri="{FF2B5EF4-FFF2-40B4-BE49-F238E27FC236}">
                            <a16:creationId xmlns:a16="http://schemas.microsoft.com/office/drawing/2014/main" id="{9647C782-5B69-4831-B103-615F54CD03AF}"/>
                          </a:ext>
                        </a:extLst>
                      </p:cNvPr>
                      <p:cNvPicPr/>
                      <p:nvPr/>
                    </p:nvPicPr>
                    <p:blipFill>
                      <a:blip r:embed="rId3"/>
                      <a:stretch>
                        <a:fillRect/>
                      </a:stretch>
                    </p:blipFill>
                    <p:spPr>
                      <a:xfrm>
                        <a:off x="5361256" y="3688314"/>
                        <a:ext cx="914400" cy="771525"/>
                      </a:xfrm>
                      <a:prstGeom prst="rect">
                        <a:avLst/>
                      </a:prstGeom>
                    </p:spPr>
                  </p:pic>
                </p:oleObj>
              </mc:Fallback>
            </mc:AlternateContent>
          </a:graphicData>
        </a:graphic>
      </p:graphicFrame>
      <p:sp>
        <p:nvSpPr>
          <p:cNvPr id="10" name="Arrow: Right 9">
            <a:extLst>
              <a:ext uri="{FF2B5EF4-FFF2-40B4-BE49-F238E27FC236}">
                <a16:creationId xmlns:a16="http://schemas.microsoft.com/office/drawing/2014/main" id="{A2A98A3B-7A2F-4666-923D-AFEBA0BFECC0}"/>
              </a:ext>
            </a:extLst>
          </p:cNvPr>
          <p:cNvSpPr/>
          <p:nvPr/>
        </p:nvSpPr>
        <p:spPr>
          <a:xfrm>
            <a:off x="4244969" y="3868271"/>
            <a:ext cx="1039906" cy="206188"/>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55455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1CDAD590-AB14-4543-9D2A-698515AD37A3}"/>
              </a:ext>
            </a:extLst>
          </p:cNvPr>
          <p:cNvSpPr/>
          <p:nvPr/>
        </p:nvSpPr>
        <p:spPr>
          <a:xfrm>
            <a:off x="963742" y="5177202"/>
            <a:ext cx="5799728" cy="37726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400" b="1" dirty="0">
                <a:solidFill>
                  <a:schemeClr val="bg1"/>
                </a:solidFill>
                <a:effectLst>
                  <a:outerShdw blurRad="38100" dist="38100" dir="2700000" algn="tl">
                    <a:srgbClr val="000000">
                      <a:alpha val="43137"/>
                    </a:srgbClr>
                  </a:outerShdw>
                </a:effectLst>
              </a:rPr>
              <a:t>Customs &amp; Tax EU Learning Portal</a:t>
            </a:r>
          </a:p>
        </p:txBody>
      </p:sp>
      <p:sp>
        <p:nvSpPr>
          <p:cNvPr id="16" name="Rectangle: Rounded Corners 15">
            <a:extLst>
              <a:ext uri="{FF2B5EF4-FFF2-40B4-BE49-F238E27FC236}">
                <a16:creationId xmlns:a16="http://schemas.microsoft.com/office/drawing/2014/main" id="{905331D3-6F73-4964-8E35-3A9D4FD86EBB}"/>
              </a:ext>
            </a:extLst>
          </p:cNvPr>
          <p:cNvSpPr/>
          <p:nvPr/>
        </p:nvSpPr>
        <p:spPr>
          <a:xfrm>
            <a:off x="1002620" y="2328314"/>
            <a:ext cx="1684928" cy="3974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400" b="1" dirty="0">
                <a:effectLst>
                  <a:outerShdw blurRad="38100" dist="38100" dir="2700000" algn="tl">
                    <a:srgbClr val="000000">
                      <a:alpha val="43137"/>
                    </a:srgbClr>
                  </a:outerShdw>
                </a:effectLst>
              </a:rPr>
              <a:t>CIRCABC</a:t>
            </a:r>
          </a:p>
        </p:txBody>
      </p:sp>
      <p:sp>
        <p:nvSpPr>
          <p:cNvPr id="17" name="Rectangle: Rounded Corners 16">
            <a:extLst>
              <a:ext uri="{FF2B5EF4-FFF2-40B4-BE49-F238E27FC236}">
                <a16:creationId xmlns:a16="http://schemas.microsoft.com/office/drawing/2014/main" id="{F78ED3B0-FA6E-4DA3-A5E7-C3EA29276BA3}"/>
              </a:ext>
            </a:extLst>
          </p:cNvPr>
          <p:cNvSpPr/>
          <p:nvPr/>
        </p:nvSpPr>
        <p:spPr>
          <a:xfrm>
            <a:off x="957547" y="3780065"/>
            <a:ext cx="2789828" cy="43676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400" b="1" dirty="0">
                <a:effectLst>
                  <a:outerShdw blurRad="38100" dist="38100" dir="2700000" algn="tl">
                    <a:srgbClr val="000000">
                      <a:alpha val="43137"/>
                    </a:srgbClr>
                  </a:outerShdw>
                </a:effectLst>
              </a:rPr>
              <a:t>Europa Webpage</a:t>
            </a:r>
          </a:p>
        </p:txBody>
      </p:sp>
      <p:sp>
        <p:nvSpPr>
          <p:cNvPr id="4" name="Slide Number Placeholder 3"/>
          <p:cNvSpPr>
            <a:spLocks noGrp="1"/>
          </p:cNvSpPr>
          <p:nvPr>
            <p:ph type="sldNum" sz="quarter" idx="12"/>
          </p:nvPr>
        </p:nvSpPr>
        <p:spPr>
          <a:xfrm>
            <a:off x="838200" y="6131286"/>
            <a:ext cx="2743200" cy="365125"/>
          </a:xfrm>
        </p:spPr>
        <p:txBody>
          <a:bodyPr anchor="ctr">
            <a:normAutofit/>
          </a:bodyPr>
          <a:lstStyle/>
          <a:p>
            <a:pPr>
              <a:spcAft>
                <a:spcPts val="600"/>
              </a:spcAft>
            </a:pPr>
            <a:fld id="{F46C79FD-C571-418B-AB0F-5EE936C85276}" type="slidenum">
              <a:rPr lang="en-GB" smtClean="0"/>
              <a:pPr>
                <a:spcAft>
                  <a:spcPts val="600"/>
                </a:spcAft>
              </a:pPr>
              <a:t>79</a:t>
            </a:fld>
            <a:endParaRPr lang="en-GB" dirty="0"/>
          </a:p>
        </p:txBody>
      </p:sp>
      <p:sp>
        <p:nvSpPr>
          <p:cNvPr id="19" name="Rectangle: Rounded Corners 18">
            <a:extLst>
              <a:ext uri="{FF2B5EF4-FFF2-40B4-BE49-F238E27FC236}">
                <a16:creationId xmlns:a16="http://schemas.microsoft.com/office/drawing/2014/main" id="{5EC92829-46AC-4D33-A370-96DD400338EE}"/>
              </a:ext>
            </a:extLst>
          </p:cNvPr>
          <p:cNvSpPr/>
          <p:nvPr/>
        </p:nvSpPr>
        <p:spPr>
          <a:xfrm>
            <a:off x="838200" y="1421004"/>
            <a:ext cx="9936105" cy="714076"/>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t>EOs should visit these webpages and familiarize themselves on the terminology and the ICS2 components that will use to access and consult</a:t>
            </a:r>
          </a:p>
        </p:txBody>
      </p:sp>
      <p:sp>
        <p:nvSpPr>
          <p:cNvPr id="13" name="Content Placeholder 2">
            <a:extLst>
              <a:ext uri="{FF2B5EF4-FFF2-40B4-BE49-F238E27FC236}">
                <a16:creationId xmlns:a16="http://schemas.microsoft.com/office/drawing/2014/main" id="{F531ECC0-F381-4B68-BF59-C427A523ACA6}"/>
              </a:ext>
            </a:extLst>
          </p:cNvPr>
          <p:cNvSpPr>
            <a:spLocks noGrp="1"/>
          </p:cNvSpPr>
          <p:nvPr>
            <p:ph sz="half" idx="2"/>
          </p:nvPr>
        </p:nvSpPr>
        <p:spPr>
          <a:xfrm>
            <a:off x="915397" y="2773414"/>
            <a:ext cx="10958566" cy="802523"/>
          </a:xfrm>
        </p:spPr>
        <p:txBody>
          <a:bodyPr/>
          <a:lstStyle/>
          <a:p>
            <a:r>
              <a:rPr lang="en-GB" dirty="0">
                <a:solidFill>
                  <a:srgbClr val="0563C1"/>
                </a:solidFill>
                <a:hlinkClick r:id="rId2"/>
              </a:rPr>
              <a:t>https://circabc.europa.eu/ui/group/ea5f882b-9153-4fc1-9394-54ac8fe9149a/library/e23dba00-f6fd-4d2b-bf52-ec4450629d27</a:t>
            </a:r>
            <a:endParaRPr lang="en-GB" dirty="0">
              <a:solidFill>
                <a:srgbClr val="0563C1"/>
              </a:solidFill>
            </a:endParaRPr>
          </a:p>
        </p:txBody>
      </p:sp>
      <p:sp>
        <p:nvSpPr>
          <p:cNvPr id="25" name="Title 1">
            <a:extLst>
              <a:ext uri="{FF2B5EF4-FFF2-40B4-BE49-F238E27FC236}">
                <a16:creationId xmlns:a16="http://schemas.microsoft.com/office/drawing/2014/main" id="{2A5C035A-8B2D-491F-A26D-48B2C1473FBE}"/>
              </a:ext>
            </a:extLst>
          </p:cNvPr>
          <p:cNvSpPr txBox="1">
            <a:spLocks/>
          </p:cNvSpPr>
          <p:nvPr/>
        </p:nvSpPr>
        <p:spPr>
          <a:xfrm>
            <a:off x="1002620" y="461873"/>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dirty="0">
                <a:latin typeface="Times New Roman" panose="02020603050405020304" pitchFamily="18" charset="0"/>
                <a:cs typeface="Times New Roman" panose="02020603050405020304" pitchFamily="18" charset="0"/>
              </a:rPr>
              <a:t>Conformance Baseline – CFSS/CTSS </a:t>
            </a:r>
          </a:p>
          <a:p>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Source of Documentation &amp; Material</a:t>
            </a:r>
          </a:p>
        </p:txBody>
      </p:sp>
      <p:sp>
        <p:nvSpPr>
          <p:cNvPr id="11" name="Content Placeholder 2">
            <a:extLst>
              <a:ext uri="{FF2B5EF4-FFF2-40B4-BE49-F238E27FC236}">
                <a16:creationId xmlns:a16="http://schemas.microsoft.com/office/drawing/2014/main" id="{2A8BAA0E-3699-4038-B2A2-A4D92B131C33}"/>
              </a:ext>
            </a:extLst>
          </p:cNvPr>
          <p:cNvSpPr txBox="1">
            <a:spLocks/>
          </p:cNvSpPr>
          <p:nvPr/>
        </p:nvSpPr>
        <p:spPr>
          <a:xfrm>
            <a:off x="905872" y="5667516"/>
            <a:ext cx="6738938" cy="646332"/>
          </a:xfrm>
          <a:prstGeom prst="rect">
            <a:avLst/>
          </a:prstGeom>
          <a:noFill/>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563C1"/>
                </a:solidFill>
                <a:hlinkClick r:id="rId3"/>
              </a:rPr>
              <a:t>https://customs-taxation.learning.europa.eu/</a:t>
            </a:r>
            <a:endParaRPr lang="en-GB" dirty="0">
              <a:solidFill>
                <a:srgbClr val="0563C1"/>
              </a:solidFill>
            </a:endParaRPr>
          </a:p>
        </p:txBody>
      </p:sp>
      <p:sp>
        <p:nvSpPr>
          <p:cNvPr id="12" name="Content Placeholder 2">
            <a:extLst>
              <a:ext uri="{FF2B5EF4-FFF2-40B4-BE49-F238E27FC236}">
                <a16:creationId xmlns:a16="http://schemas.microsoft.com/office/drawing/2014/main" id="{13542A4C-CEC7-4363-9ADF-491883EB28C5}"/>
              </a:ext>
            </a:extLst>
          </p:cNvPr>
          <p:cNvSpPr txBox="1">
            <a:spLocks/>
          </p:cNvSpPr>
          <p:nvPr/>
        </p:nvSpPr>
        <p:spPr>
          <a:xfrm>
            <a:off x="905872" y="4209083"/>
            <a:ext cx="8694274" cy="768555"/>
          </a:xfrm>
          <a:prstGeom prst="rect">
            <a:avLst/>
          </a:prstGeom>
          <a:noFill/>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563C1"/>
                </a:solidFill>
                <a:hlinkClick r:id="rId4"/>
              </a:rPr>
              <a:t>https://ec.europa.eu/taxation_customs/customs-4/customs-security/import-control-system-2-ics2-0_en</a:t>
            </a:r>
            <a:endParaRPr lang="en-GB" dirty="0">
              <a:solidFill>
                <a:srgbClr val="0563C1"/>
              </a:solidFill>
            </a:endParaRPr>
          </a:p>
        </p:txBody>
      </p:sp>
    </p:spTree>
    <p:extLst>
      <p:ext uri="{BB962C8B-B14F-4D97-AF65-F5344CB8AC3E}">
        <p14:creationId xmlns:p14="http://schemas.microsoft.com/office/powerpoint/2010/main" val="263772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45512" y="1501065"/>
            <a:ext cx="9736853" cy="3836046"/>
          </a:xfrm>
        </p:spPr>
        <p:txBody>
          <a:bodyPr/>
          <a:lstStyle/>
          <a:p>
            <a:pPr marL="0" indent="0" algn="l" rtl="0">
              <a:buNone/>
            </a:pPr>
            <a:r>
              <a:rPr lang="en-US" sz="2000" b="0" i="0" u="none" strike="noStrike" dirty="0">
                <a:effectLst/>
                <a:latin typeface="Times New Roman" panose="02020603050405020304" pitchFamily="18" charset="0"/>
                <a:cs typeface="Times New Roman" panose="02020603050405020304" pitchFamily="18" charset="0"/>
              </a:rPr>
              <a:t>The system depending on the selection in the previous step, may present:</a:t>
            </a:r>
          </a:p>
          <a:p>
            <a:pPr algn="l" rtl="0">
              <a:spcAft>
                <a:spcPts val="1200"/>
              </a:spcAft>
              <a:buFont typeface="Arial" panose="020B0604020202020204" pitchFamily="34" charset="0"/>
              <a:buChar char="•"/>
            </a:pPr>
            <a:r>
              <a:rPr lang="en-US" sz="2000" b="0" i="0" u="none" strike="noStrike" dirty="0">
                <a:effectLst/>
                <a:latin typeface="Times New Roman" panose="02020603050405020304" pitchFamily="18" charset="0"/>
                <a:cs typeface="Times New Roman" panose="02020603050405020304" pitchFamily="18" charset="0"/>
              </a:rPr>
              <a:t>Switch On/Off optional ICS2 notifications either as a Person Filing or as a Carrier</a:t>
            </a:r>
          </a:p>
          <a:p>
            <a:pPr algn="l" rtl="0">
              <a:spcAft>
                <a:spcPts val="1200"/>
              </a:spcAft>
              <a:buFont typeface="Arial" panose="020B0604020202020204" pitchFamily="34" charset="0"/>
              <a:buChar char="•"/>
            </a:pPr>
            <a:r>
              <a:rPr lang="en-US" sz="2000" b="0" i="0" u="none" strike="noStrike" dirty="0">
                <a:effectLst/>
                <a:latin typeface="Times New Roman" panose="02020603050405020304" pitchFamily="18" charset="0"/>
                <a:cs typeface="Times New Roman" panose="02020603050405020304" pitchFamily="18" charset="0"/>
              </a:rPr>
              <a:t>Switch On/Off ICS2 notifications via STI-STP, including for ENS Filings that were not submitted through STI-STP or notifications to EOs other than the person filing with a default path different from STI-STP, duplicate notifications will be shown on the </a:t>
            </a:r>
            <a:r>
              <a:rPr lang="en-US" sz="2000" dirty="0">
                <a:latin typeface="Times New Roman" panose="02020603050405020304" pitchFamily="18" charset="0"/>
                <a:cs typeface="Times New Roman" panose="02020603050405020304" pitchFamily="18" charset="0"/>
              </a:rPr>
              <a:t>EUCTP Dashboard.</a:t>
            </a:r>
            <a:r>
              <a:rPr lang="en-US" sz="2000" b="0" i="0" u="none" strike="noStrike" dirty="0">
                <a:effectLst/>
                <a:latin typeface="Times New Roman" panose="02020603050405020304" pitchFamily="18" charset="0"/>
                <a:cs typeface="Times New Roman" panose="02020603050405020304" pitchFamily="18" charset="0"/>
              </a:rPr>
              <a:t>  (</a:t>
            </a:r>
            <a:r>
              <a:rPr lang="en-US" sz="2000" b="0" i="1" u="none" strike="noStrike" dirty="0">
                <a:effectLst/>
                <a:latin typeface="Times New Roman" panose="02020603050405020304" pitchFamily="18" charset="0"/>
                <a:cs typeface="Times New Roman" panose="02020603050405020304" pitchFamily="18" charset="0"/>
              </a:rPr>
              <a:t>Note: </a:t>
            </a:r>
            <a:r>
              <a:rPr lang="en-US" sz="2000" b="1" i="1" u="none" strike="noStrike" dirty="0">
                <a:effectLst/>
                <a:latin typeface="Times New Roman" panose="02020603050405020304" pitchFamily="18" charset="0"/>
                <a:cs typeface="Times New Roman" panose="02020603050405020304" pitchFamily="18" charset="0"/>
              </a:rPr>
              <a:t>The original submission channel will also receive a notification</a:t>
            </a:r>
            <a:r>
              <a:rPr lang="en-US" sz="2000" b="0" i="0" u="none" strike="noStrike" dirty="0">
                <a:effectLst/>
                <a:latin typeface="Times New Roman" panose="02020603050405020304" pitchFamily="18" charset="0"/>
                <a:cs typeface="Times New Roman" panose="02020603050405020304" pitchFamily="18" charset="0"/>
              </a:rPr>
              <a:t>)</a:t>
            </a:r>
          </a:p>
          <a:p>
            <a:pPr algn="l" rtl="0">
              <a:spcAft>
                <a:spcPts val="1200"/>
              </a:spcAft>
              <a:buFont typeface="Arial" panose="020B0604020202020204" pitchFamily="34" charset="0"/>
              <a:buChar char="•"/>
            </a:pPr>
            <a:r>
              <a:rPr lang="en-US" sz="2000" b="0" i="0" u="none" strike="noStrike" dirty="0">
                <a:effectLst/>
                <a:latin typeface="Times New Roman" panose="02020603050405020304" pitchFamily="18" charset="0"/>
                <a:cs typeface="Times New Roman" panose="02020603050405020304" pitchFamily="18" charset="0"/>
              </a:rPr>
              <a:t>Configure Access Points with the Party ID and information related to communication</a:t>
            </a:r>
          </a:p>
          <a:p>
            <a:pPr algn="l" rtl="0">
              <a:spcAft>
                <a:spcPts val="1200"/>
              </a:spcAft>
              <a:buFont typeface="Arial" panose="020B0604020202020204" pitchFamily="34" charset="0"/>
              <a:buChar char="•"/>
            </a:pPr>
            <a:r>
              <a:rPr lang="en-US" sz="2000" b="0" i="0" u="none" strike="noStrike" dirty="0">
                <a:effectLst/>
                <a:latin typeface="Times New Roman" panose="02020603050405020304" pitchFamily="18" charset="0"/>
                <a:cs typeface="Times New Roman" panose="02020603050405020304" pitchFamily="18" charset="0"/>
              </a:rPr>
              <a:t>Configure the Communication Paths, including a default communication path for each Business Domain</a:t>
            </a: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8</a:t>
            </a:fld>
            <a:endParaRPr lang="en-GB" dirty="0"/>
          </a:p>
        </p:txBody>
      </p:sp>
      <p:sp>
        <p:nvSpPr>
          <p:cNvPr id="2" name="Title 1"/>
          <p:cNvSpPr>
            <a:spLocks noGrp="1"/>
          </p:cNvSpPr>
          <p:nvPr>
            <p:ph type="title"/>
          </p:nvPr>
        </p:nvSpPr>
        <p:spPr>
          <a:xfrm>
            <a:off x="1017856" y="621792"/>
            <a:ext cx="10515600" cy="524943"/>
          </a:xfrm>
        </p:spPr>
        <p:txBody>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8326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456EF7-EF32-463A-885E-3AA69D903F0E}"/>
              </a:ext>
            </a:extLst>
          </p:cNvPr>
          <p:cNvSpPr>
            <a:spLocks noGrp="1"/>
          </p:cNvSpPr>
          <p:nvPr>
            <p:ph type="sldNum" sz="quarter" idx="12"/>
          </p:nvPr>
        </p:nvSpPr>
        <p:spPr/>
        <p:txBody>
          <a:bodyPr/>
          <a:lstStyle/>
          <a:p>
            <a:fld id="{F46C79FD-C571-418B-AB0F-5EE936C85276}" type="slidenum">
              <a:rPr lang="en-GB" smtClean="0"/>
              <a:t>80</a:t>
            </a:fld>
            <a:endParaRPr lang="en-GB" dirty="0"/>
          </a:p>
        </p:txBody>
      </p:sp>
      <p:pic>
        <p:nvPicPr>
          <p:cNvPr id="4" name="Picture 3">
            <a:extLst>
              <a:ext uri="{FF2B5EF4-FFF2-40B4-BE49-F238E27FC236}">
                <a16:creationId xmlns:a16="http://schemas.microsoft.com/office/drawing/2014/main" id="{AD6A408B-68A2-4C06-A628-444C6A370346}"/>
              </a:ext>
            </a:extLst>
          </p:cNvPr>
          <p:cNvPicPr>
            <a:picLocks noChangeAspect="1"/>
          </p:cNvPicPr>
          <p:nvPr/>
        </p:nvPicPr>
        <p:blipFill>
          <a:blip r:embed="rId2"/>
          <a:stretch>
            <a:fillRect/>
          </a:stretch>
        </p:blipFill>
        <p:spPr>
          <a:xfrm>
            <a:off x="4364586" y="761769"/>
            <a:ext cx="3462828" cy="5334462"/>
          </a:xfrm>
          <a:prstGeom prst="rect">
            <a:avLst/>
          </a:prstGeom>
        </p:spPr>
      </p:pic>
    </p:spTree>
    <p:extLst>
      <p:ext uri="{BB962C8B-B14F-4D97-AF65-F5344CB8AC3E}">
        <p14:creationId xmlns:p14="http://schemas.microsoft.com/office/powerpoint/2010/main" val="19909754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latin typeface="Times New Roman" panose="02020603050405020304" pitchFamily="18" charset="0"/>
                <a:cs typeface="Times New Roman" panose="02020603050405020304" pitchFamily="18" charset="0"/>
              </a:rPr>
              <a:t>Thank you</a:t>
            </a:r>
            <a:endParaRPr lang="en-GB"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2022</a:t>
            </a:r>
          </a:p>
          <a:p>
            <a:r>
              <a:rPr lang="en-US" sz="1050" dirty="0"/>
              <a:t>Unless otherwise noted the reuse of this presentation is authorised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a:p>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
        <p:nvSpPr>
          <p:cNvPr id="4" name="Slide Number Placeholder 3"/>
          <p:cNvSpPr>
            <a:spLocks noGrp="1"/>
          </p:cNvSpPr>
          <p:nvPr>
            <p:ph type="sldNum" sz="quarter" idx="12"/>
          </p:nvPr>
        </p:nvSpPr>
        <p:spPr/>
        <p:txBody>
          <a:bodyPr/>
          <a:lstStyle/>
          <a:p>
            <a:fld id="{F46C79FD-C571-418B-AB0F-5EE936C85276}" type="slidenum">
              <a:rPr lang="en-GB" smtClean="0"/>
              <a:t>81</a:t>
            </a:fld>
            <a:endParaRPr lang="en-GB" dirty="0"/>
          </a:p>
        </p:txBody>
      </p:sp>
    </p:spTree>
    <p:extLst>
      <p:ext uri="{BB962C8B-B14F-4D97-AF65-F5344CB8AC3E}">
        <p14:creationId xmlns:p14="http://schemas.microsoft.com/office/powerpoint/2010/main" val="4273619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ED0D2-C86D-48FD-BD57-C841CAA18779}"/>
              </a:ext>
            </a:extLst>
          </p:cNvPr>
          <p:cNvSpPr>
            <a:spLocks noGrp="1"/>
          </p:cNvSpPr>
          <p:nvPr>
            <p:ph idx="1"/>
          </p:nvPr>
        </p:nvSpPr>
        <p:spPr>
          <a:xfrm>
            <a:off x="1145512" y="1501064"/>
            <a:ext cx="9736853" cy="1596699"/>
          </a:xfrm>
        </p:spPr>
        <p:txBody>
          <a:bodyPr/>
          <a:lstStyle/>
          <a:p>
            <a:pPr marL="0" indent="0" algn="l" rtl="0">
              <a:spcAft>
                <a:spcPts val="1200"/>
              </a:spcAft>
              <a:buNone/>
            </a:pPr>
            <a:r>
              <a:rPr lang="en-US" sz="2000" dirty="0">
                <a:latin typeface="Times New Roman" panose="02020603050405020304" pitchFamily="18" charset="0"/>
                <a:cs typeface="Times New Roman" panose="02020603050405020304" pitchFamily="18" charset="0"/>
              </a:rPr>
              <a:t>The system allows the user to switch ON/OFF each of the notifications</a:t>
            </a:r>
            <a:endParaRPr lang="en-US" sz="2000" b="1" dirty="0">
              <a:latin typeface="Times New Roman" panose="02020603050405020304" pitchFamily="18" charset="0"/>
              <a:cs typeface="Times New Roman" panose="02020603050405020304" pitchFamily="18" charset="0"/>
            </a:endParaRPr>
          </a:p>
          <a:p>
            <a:pPr algn="l" rtl="0">
              <a:spcAft>
                <a:spcPts val="1200"/>
              </a:spcAft>
              <a:buFont typeface="Wingdings" panose="05000000000000000000" pitchFamily="2" charset="2"/>
              <a:buChar char="ü"/>
            </a:pPr>
            <a:r>
              <a:rPr lang="en-US" sz="2000" b="1" i="0" u="none" strike="noStrike" dirty="0">
                <a:effectLst/>
                <a:latin typeface="Times New Roman" panose="02020603050405020304" pitchFamily="18" charset="0"/>
                <a:cs typeface="Times New Roman" panose="02020603050405020304" pitchFamily="18" charset="0"/>
              </a:rPr>
              <a:t>Notification switch</a:t>
            </a:r>
          </a:p>
          <a:p>
            <a:pPr marL="0" indent="0" algn="l" rtl="0">
              <a:spcAft>
                <a:spcPts val="1200"/>
              </a:spcAft>
              <a:buNone/>
            </a:pPr>
            <a:r>
              <a:rPr lang="en-US" sz="2000" b="0" i="0" u="none" strike="noStrike" dirty="0">
                <a:effectLst/>
                <a:latin typeface="Times New Roman" panose="02020603050405020304" pitchFamily="18" charset="0"/>
                <a:cs typeface="Times New Roman" panose="02020603050405020304" pitchFamily="18" charset="0"/>
              </a:rPr>
              <a:t>Switch       on/off to enable or disable the notification.</a:t>
            </a: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F46C79FD-C571-418B-AB0F-5EE936C85276}" type="slidenum">
              <a:rPr lang="en-GB" smtClean="0"/>
              <a:t>9</a:t>
            </a:fld>
            <a:endParaRPr lang="en-GB" dirty="0"/>
          </a:p>
        </p:txBody>
      </p:sp>
      <p:sp>
        <p:nvSpPr>
          <p:cNvPr id="2" name="Title 1"/>
          <p:cNvSpPr>
            <a:spLocks noGrp="1"/>
          </p:cNvSpPr>
          <p:nvPr>
            <p:ph type="title"/>
          </p:nvPr>
        </p:nvSpPr>
        <p:spPr>
          <a:xfrm>
            <a:off x="1017856" y="473434"/>
            <a:ext cx="10515600" cy="562556"/>
          </a:xfrm>
        </p:spPr>
        <p:txBody>
          <a:bodyPr vert="horz" lIns="91440" tIns="45720" rIns="91440" bIns="0" rtlCol="0" anchor="b" anchorCtr="0">
            <a:noAutofit/>
          </a:bodyPr>
          <a:lstStyle/>
          <a:p>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Trader Preferences</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F3AA0B4-33F8-4F8F-9BCD-AD8943F5FE7E}"/>
              </a:ext>
            </a:extLst>
          </p:cNvPr>
          <p:cNvPicPr>
            <a:picLocks noChangeAspect="1"/>
          </p:cNvPicPr>
          <p:nvPr/>
        </p:nvPicPr>
        <p:blipFill>
          <a:blip r:embed="rId2"/>
          <a:stretch>
            <a:fillRect/>
          </a:stretch>
        </p:blipFill>
        <p:spPr>
          <a:xfrm>
            <a:off x="1926869" y="2481897"/>
            <a:ext cx="420264" cy="383720"/>
          </a:xfrm>
          <a:prstGeom prst="rect">
            <a:avLst/>
          </a:prstGeom>
        </p:spPr>
      </p:pic>
      <p:sp>
        <p:nvSpPr>
          <p:cNvPr id="6" name="Rectangle: Rounded Corners 5">
            <a:extLst>
              <a:ext uri="{FF2B5EF4-FFF2-40B4-BE49-F238E27FC236}">
                <a16:creationId xmlns:a16="http://schemas.microsoft.com/office/drawing/2014/main" id="{9A4B6F35-CC27-457E-B13D-021F2AB1B1E2}"/>
              </a:ext>
            </a:extLst>
          </p:cNvPr>
          <p:cNvSpPr/>
          <p:nvPr/>
        </p:nvSpPr>
        <p:spPr>
          <a:xfrm>
            <a:off x="1309635" y="3307213"/>
            <a:ext cx="8371712" cy="68220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lgn="l" rtl="0">
              <a:spcAft>
                <a:spcPts val="1200"/>
              </a:spcAft>
              <a:buNone/>
            </a:pPr>
            <a:r>
              <a:rPr lang="en-US" sz="2000" b="1" i="1" u="none" strike="noStrike" dirty="0">
                <a:effectLst/>
                <a:latin typeface="Times New Roman" panose="02020603050405020304" pitchFamily="18" charset="0"/>
                <a:cs typeface="Times New Roman" panose="02020603050405020304" pitchFamily="18" charset="0"/>
              </a:rPr>
              <a:t>IE3R01 ENS Registration Response is mandatory for the person filing the ENS and it is not editable</a:t>
            </a:r>
            <a:r>
              <a:rPr lang="en-US" sz="2000" b="0" i="1" u="none" strike="noStrike" dirty="0">
                <a:effectLst/>
                <a:latin typeface="Times New Roman" panose="02020603050405020304" pitchFamily="18" charset="0"/>
                <a:cs typeface="Times New Roman" panose="02020603050405020304" pitchFamily="18" charset="0"/>
              </a:rPr>
              <a:t>.</a:t>
            </a:r>
          </a:p>
        </p:txBody>
      </p:sp>
      <p:sp>
        <p:nvSpPr>
          <p:cNvPr id="7" name="Rectangle: Rounded Corners 6">
            <a:extLst>
              <a:ext uri="{FF2B5EF4-FFF2-40B4-BE49-F238E27FC236}">
                <a16:creationId xmlns:a16="http://schemas.microsoft.com/office/drawing/2014/main" id="{B1327529-FC09-4873-9878-157F4B843981}"/>
              </a:ext>
            </a:extLst>
          </p:cNvPr>
          <p:cNvSpPr/>
          <p:nvPr/>
        </p:nvSpPr>
        <p:spPr>
          <a:xfrm>
            <a:off x="745713" y="4486441"/>
            <a:ext cx="10787743" cy="766915"/>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800" b="1" dirty="0">
                <a:solidFill>
                  <a:schemeClr val="bg1"/>
                </a:solidFill>
                <a:effectLst/>
                <a:latin typeface="Times New Roman" panose="02020603050405020304" pitchFamily="18" charset="0"/>
                <a:ea typeface="Times New Roman" panose="02020603050405020304" pitchFamily="18" charset="0"/>
              </a:rPr>
              <a:t>The EO-DECL and EO-REP have read-only rights. No “Delete” actions and no “Add party” </a:t>
            </a:r>
            <a:r>
              <a:rPr lang="en-GB" b="1" dirty="0">
                <a:solidFill>
                  <a:schemeClr val="bg1"/>
                </a:solidFill>
                <a:latin typeface="Times New Roman" panose="02020603050405020304" pitchFamily="18" charset="0"/>
                <a:ea typeface="Times New Roman" panose="02020603050405020304" pitchFamily="18" charset="0"/>
              </a:rPr>
              <a:t>or</a:t>
            </a:r>
            <a:r>
              <a:rPr lang="en-GB" sz="1800" b="1" dirty="0">
                <a:solidFill>
                  <a:schemeClr val="bg1"/>
                </a:solidFill>
                <a:effectLst/>
                <a:latin typeface="Times New Roman" panose="02020603050405020304" pitchFamily="18" charset="0"/>
                <a:ea typeface="Times New Roman" panose="02020603050405020304" pitchFamily="18" charset="0"/>
              </a:rPr>
              <a:t> “Add communication path” buttons enabled, </a:t>
            </a:r>
            <a:r>
              <a:rPr lang="en-GB" b="1" dirty="0">
                <a:solidFill>
                  <a:schemeClr val="bg1"/>
                </a:solidFill>
                <a:latin typeface="Times New Roman" panose="02020603050405020304" pitchFamily="18" charset="0"/>
                <a:ea typeface="Times New Roman" panose="02020603050405020304" pitchFamily="18" charset="0"/>
              </a:rPr>
              <a:t>the user is </a:t>
            </a:r>
            <a:r>
              <a:rPr lang="en-GB" sz="1800" b="1" dirty="0">
                <a:solidFill>
                  <a:schemeClr val="bg1"/>
                </a:solidFill>
                <a:effectLst/>
                <a:latin typeface="Times New Roman" panose="02020603050405020304" pitchFamily="18" charset="0"/>
                <a:ea typeface="Times New Roman" panose="02020603050405020304" pitchFamily="18" charset="0"/>
              </a:rPr>
              <a:t>able to perform the main use case flow onl</a:t>
            </a:r>
            <a:r>
              <a:rPr lang="en-GB" b="1" dirty="0">
                <a:solidFill>
                  <a:schemeClr val="bg1"/>
                </a:solidFill>
                <a:latin typeface="Times New Roman" panose="02020603050405020304" pitchFamily="18" charset="0"/>
                <a:ea typeface="Times New Roman" panose="02020603050405020304" pitchFamily="18" charset="0"/>
              </a:rPr>
              <a:t>y.</a:t>
            </a:r>
            <a:endParaRPr lang="en-GB" b="1" dirty="0">
              <a:solidFill>
                <a:schemeClr val="bg1"/>
              </a:solidFill>
            </a:endParaRPr>
          </a:p>
        </p:txBody>
      </p:sp>
    </p:spTree>
    <p:extLst>
      <p:ext uri="{BB962C8B-B14F-4D97-AF65-F5344CB8AC3E}">
        <p14:creationId xmlns:p14="http://schemas.microsoft.com/office/powerpoint/2010/main" val="4242142907"/>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0" rtlCol="0" anchor="b" anchorCtr="0">
        <a:noAutofit/>
      </a:bodyPr>
      <a:lstStyle>
        <a:defPPr algn="l">
          <a:defRPr sz="2400" b="1" dirty="0" smtClean="0">
            <a:effectLst>
              <a:outerShdw blurRad="38100" dist="38100" dir="2700000" algn="tl">
                <a:srgbClr val="000000">
                  <a:alpha val="43137"/>
                </a:srgbClr>
              </a:outerShdw>
            </a:effectLst>
          </a:defRPr>
        </a:defPPr>
      </a:lstStyle>
    </a:txDef>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F890F81-97E9-4057-B74A-A6BD8ABE9FE5}">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s_x0020_Implemented xmlns="2de5999e-9790-44f9-90eb-389c7b6a54b2" xsi:nil="true"/>
    <DTM_x0020_entry xmlns="2de5999e-9790-44f9-90eb-389c7b6a54b2">1302</DTM_x0020_entry>
    <SC xmlns="2de5999e-9790-44f9-90eb-389c7b6a54b2">SC09</SC>
    <Status xmlns="2de5999e-9790-44f9-90eb-389c7b6a54b2">SfA</Status>
    <Comments_x0020_Raised xmlns="2de5999e-9790-44f9-90eb-389c7b6a54b2" xsi:nil="true"/>
    <Business_x0020_Thread xmlns="2de5999e-9790-44f9-90eb-389c7b6a54b2">Customs</Business_x0020_Thread>
    <Review_x0020_Cycle_x0020_ID xmlns="2de5999e-9790-44f9-90eb-389c7b6a54b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D0019335EBE747B43B0F56F7DC74D4" ma:contentTypeVersion="15" ma:contentTypeDescription="Create a new document." ma:contentTypeScope="" ma:versionID="d485cdbfa3331add520559f147a12b2c">
  <xsd:schema xmlns:xsd="http://www.w3.org/2001/XMLSchema" xmlns:xs="http://www.w3.org/2001/XMLSchema" xmlns:p="http://schemas.microsoft.com/office/2006/metadata/properties" xmlns:ns2="2de5999e-9790-44f9-90eb-389c7b6a54b2" xmlns:ns3="340a17e6-2d0a-41d9-896f-a1ad094b81cd" targetNamespace="http://schemas.microsoft.com/office/2006/metadata/properties" ma:root="true" ma:fieldsID="25ef3db7da31444305f04d217ed98aa0" ns2:_="" ns3:_="">
    <xsd:import namespace="2de5999e-9790-44f9-90eb-389c7b6a54b2"/>
    <xsd:import namespace="340a17e6-2d0a-41d9-896f-a1ad094b81cd"/>
    <xsd:element name="properties">
      <xsd:complexType>
        <xsd:sequence>
          <xsd:element name="documentManagement">
            <xsd:complexType>
              <xsd:all>
                <xsd:element ref="ns2:SC"/>
                <xsd:element ref="ns2:DTM_x0020_entry"/>
                <xsd:element ref="ns2:Status"/>
                <xsd:element ref="ns2:Comments_x0020_Raised" minOccurs="0"/>
                <xsd:element ref="ns2:Comments_x0020_Implemented" minOccurs="0"/>
                <xsd:element ref="ns2:Review_x0020_Cycle_x0020_ID" minOccurs="0"/>
                <xsd:element ref="ns2:Business_x0020_Thread" minOccurs="0"/>
                <xsd:element ref="ns2:MediaServiceMetadata" minOccurs="0"/>
                <xsd:element ref="ns2:MediaServiceFastMetadata" minOccurs="0"/>
                <xsd:element ref="ns2:MediaServiceEventHashCode" minOccurs="0"/>
                <xsd:element ref="ns2:MediaServiceGenerationTim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e5999e-9790-44f9-90eb-389c7b6a54b2" elementFormDefault="qualified">
    <xsd:import namespace="http://schemas.microsoft.com/office/2006/documentManagement/types"/>
    <xsd:import namespace="http://schemas.microsoft.com/office/infopath/2007/PartnerControls"/>
    <xsd:element name="SC" ma:index="8" ma:displayName="Specific Contract" ma:description="The specific contract under which this deliverable is being submitted" ma:format="Dropdown" ma:indexed="true" ma:internalName="SC">
      <xsd:simpleType>
        <xsd:restriction base="dms:Choice">
          <xsd:enumeration value="SC01"/>
          <xsd:enumeration value="SC02"/>
          <xsd:enumeration value="SC03"/>
          <xsd:enumeration value="SC04"/>
          <xsd:enumeration value="SC05"/>
          <xsd:enumeration value="SC06"/>
          <xsd:enumeration value="SC07"/>
          <xsd:enumeration value="SC08"/>
          <xsd:enumeration value="SC09"/>
        </xsd:restriction>
      </xsd:simpleType>
    </xsd:element>
    <xsd:element name="DTM_x0020_entry" ma:index="9" ma:displayName="DTM ID" ma:decimals="0" ma:description="The DTM#" ma:indexed="true" ma:internalName="DTM_x0020_entry" ma:percentage="FALSE">
      <xsd:simpleType>
        <xsd:restriction base="dms:Number"/>
      </xsd:simpleType>
    </xsd:element>
    <xsd:element name="Status" ma:index="10" ma:displayName="Status" ma:default="Internal Review" ma:description="The status of the review cycle" ma:format="Dropdown" ma:internalName="Status">
      <xsd:simpleType>
        <xsd:restriction base="dms:Choice">
          <xsd:enumeration value="Internal Review"/>
          <xsd:enumeration value="SfR"/>
          <xsd:enumeration value="Comments Implementation"/>
          <xsd:enumeration value="SfA"/>
          <xsd:enumeration value="Accepted"/>
        </xsd:restriction>
      </xsd:simpleType>
    </xsd:element>
    <xsd:element name="Comments_x0020_Raised" ma:index="11" nillable="true" ma:displayName="Comments Raised" ma:decimals="0" ma:description="Number of comments raised during the internal review" ma:internalName="Comments_x0020_Raised">
      <xsd:simpleType>
        <xsd:restriction base="dms:Number"/>
      </xsd:simpleType>
    </xsd:element>
    <xsd:element name="Comments_x0020_Implemented" ma:index="12" nillable="true" ma:displayName="Comments Implemented" ma:decimals="0" ma:description="Number of comments implemented during the internal review cycle" ma:internalName="Comments_x0020_Implemented">
      <xsd:simpleType>
        <xsd:restriction base="dms:Number"/>
      </xsd:simpleType>
    </xsd:element>
    <xsd:element name="Review_x0020_Cycle_x0020_ID" ma:index="13" nillable="true" ma:displayName="Review Cycle ID" ma:description="Review cycle in the form of QCxxxxx" ma:internalName="Review_x0020_Cycle_x0020_ID">
      <xsd:simpleType>
        <xsd:restriction base="dms:Text">
          <xsd:maxLength value="255"/>
        </xsd:restriction>
      </xsd:simpleType>
    </xsd:element>
    <xsd:element name="Business_x0020_Thread" ma:index="14" nillable="true" ma:displayName="Business Thread" ma:description="The Business Thread (Customs, Excise, Taxation, Customs Business) or ITSM3 TES for horizontal and cross-thread deliverables" ma:format="Dropdown" ma:indexed="true" ma:internalName="Business_x0020_Thread">
      <xsd:simpleType>
        <xsd:restriction base="dms:Choice">
          <xsd:enumeration value="Excise"/>
          <xsd:enumeration value="Customs"/>
          <xsd:enumeration value="Customs Business"/>
          <xsd:enumeration value="Taxation"/>
          <xsd:enumeration value="ITSM3 TES"/>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0a17e6-2d0a-41d9-896f-a1ad094b81cd"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F87431-2774-4E17-BE38-8A579357848D}">
  <ds:schemaRefs>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2de5999e-9790-44f9-90eb-389c7b6a54b2"/>
    <ds:schemaRef ds:uri="http://purl.org/dc/dcmitype/"/>
    <ds:schemaRef ds:uri="http://schemas.microsoft.com/office/infopath/2007/PartnerControls"/>
    <ds:schemaRef ds:uri="340a17e6-2d0a-41d9-896f-a1ad094b81cd"/>
    <ds:schemaRef ds:uri="http://purl.org/dc/elements/1.1/"/>
  </ds:schemaRefs>
</ds:datastoreItem>
</file>

<file path=customXml/itemProps2.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3.xml><?xml version="1.0" encoding="utf-8"?>
<ds:datastoreItem xmlns:ds="http://schemas.openxmlformats.org/officeDocument/2006/customXml" ds:itemID="{86F823D8-F53A-4592-B83F-F9F683CA16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e5999e-9790-44f9-90eb-389c7b6a54b2"/>
    <ds:schemaRef ds:uri="340a17e6-2d0a-41d9-896f-a1ad094b8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7630</TotalTime>
  <Words>4430</Words>
  <Application>Microsoft Office PowerPoint</Application>
  <PresentationFormat>Widescreen</PresentationFormat>
  <Paragraphs>578</Paragraphs>
  <Slides>81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81</vt:i4>
      </vt:variant>
    </vt:vector>
  </HeadingPairs>
  <TitlesOfParts>
    <vt:vector size="89" baseType="lpstr">
      <vt:lpstr>Arial</vt:lpstr>
      <vt:lpstr>Calibri</vt:lpstr>
      <vt:lpstr>Helvetica</vt:lpstr>
      <vt:lpstr>Times New Roman</vt:lpstr>
      <vt:lpstr>Wingdings</vt:lpstr>
      <vt:lpstr>Office Theme</vt:lpstr>
      <vt:lpstr>Document</vt:lpstr>
      <vt:lpstr>Worksheet</vt:lpstr>
      <vt:lpstr>EO Self-Conformance Test (EO-CT)</vt:lpstr>
      <vt:lpstr>Agenda</vt:lpstr>
      <vt:lpstr>1. Manage Trader Preferences</vt:lpstr>
      <vt:lpstr>1. Manage Trader Preferences</vt:lpstr>
      <vt:lpstr>1. Manage Trader Preferences</vt:lpstr>
      <vt:lpstr>1. Manage Trader Preferences</vt:lpstr>
      <vt:lpstr>PowerPoint Presentation</vt:lpstr>
      <vt:lpstr>1. Manage Trader Preferences</vt:lpstr>
      <vt:lpstr>1. Manage Trader Preferences</vt:lpstr>
      <vt:lpstr>1. Manage Trader Preferences</vt:lpstr>
      <vt:lpstr>1. Manage Trader Preferences</vt:lpstr>
      <vt:lpstr>1. Manage Trader Preferences</vt:lpstr>
      <vt:lpstr>1. Manage Trader Preferences</vt:lpstr>
      <vt:lpstr>1. Manage Trader Preferences</vt:lpstr>
      <vt:lpstr>1. Manage Trader Preferences</vt:lpstr>
      <vt:lpstr>1. Manage Trader Preferences</vt:lpstr>
      <vt:lpstr>1. Manage Trader Preferences</vt:lpstr>
      <vt:lpstr>1. Manage Trader Preferences</vt:lpstr>
      <vt:lpstr>1. Manage Trader Preferences</vt:lpstr>
      <vt:lpstr>1. Manage Trader Preferences</vt:lpstr>
      <vt:lpstr>1. Manage Trader Preferences</vt:lpstr>
      <vt:lpstr>1. Manage Trader Preferences</vt:lpstr>
      <vt:lpstr>1. Manage Trader Preferences</vt:lpstr>
      <vt:lpstr>1. Manage Trader Preferences</vt:lpstr>
      <vt:lpstr>2. Register Conf Test Campaign</vt:lpstr>
      <vt:lpstr>2. Register Conf Test Campaign</vt:lpstr>
      <vt:lpstr>2. Register Conf Test Campaign</vt:lpstr>
      <vt:lpstr>2. Register Conf Test Campaign</vt:lpstr>
      <vt:lpstr>2. Register Conf Test Campaign</vt:lpstr>
      <vt:lpstr>2. Register Conf Test Campaign</vt:lpstr>
      <vt:lpstr>2. Register Conformance Test Campaign</vt:lpstr>
      <vt:lpstr>2. Register Conformance Test Campaign</vt:lpstr>
      <vt:lpstr>2. Register Conformance Test Campaign</vt:lpstr>
      <vt:lpstr>2. Register Conformance Test Campaign</vt:lpstr>
      <vt:lpstr>2. Register Conformance Test Campaign</vt:lpstr>
      <vt:lpstr>2. Register Conformance Test Campaign</vt:lpstr>
      <vt:lpstr>2. Register Conformance Test Campaign</vt:lpstr>
      <vt:lpstr>2. Register Conformance Test Campaign</vt:lpstr>
      <vt:lpstr>2. Register Conformance Test Campaign</vt:lpstr>
      <vt:lpstr>2. Register Conformance Test Campaign</vt:lpstr>
      <vt:lpstr>2. Register Conformance Test Campaign</vt:lpstr>
      <vt:lpstr>2. Register Conformance Test Campaign</vt:lpstr>
      <vt:lpstr>2. Register Conformance Test Campaign</vt:lpstr>
      <vt:lpstr>2. Register Conformance Test Campaign</vt:lpstr>
      <vt:lpstr>2. Register Conformance Test Campaign</vt:lpstr>
      <vt:lpstr>2. Register Conformance Test Campaign</vt:lpstr>
      <vt:lpstr>2. Register Conformance Test Campaign</vt:lpstr>
      <vt:lpstr>2. Register Conformance Test Campaign</vt:lpstr>
      <vt:lpstr>2. Register Conformance Test Campaign</vt:lpstr>
      <vt:lpstr>2. Register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3. Consult Conformance Test Campaign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Material for ICS2 CT for EOs</dc:title>
  <dc:creator>ITSM3 TES</dc:creator>
  <cp:lastModifiedBy>PAOURI Iro</cp:lastModifiedBy>
  <cp:revision>328</cp:revision>
  <dcterms:created xsi:type="dcterms:W3CDTF">2020-04-23T15:27:09Z</dcterms:created>
  <dcterms:modified xsi:type="dcterms:W3CDTF">2022-04-29T11:51:41Z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0x01010047D0019335EBE747B43B0F56F7DC74D4</vt:lpwstr>
  </property>
  <property fmtid="{D5CDD505-2E9C-101B-9397-08002B2CF9AE}" pid="3" name="MediaServiceImageTags">
    <vt:lpwstr/>
  </property>
</Properties>
</file>